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72" r:id="rId2"/>
    <p:sldId id="256" r:id="rId3"/>
    <p:sldId id="257" r:id="rId4"/>
    <p:sldId id="271"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9" d="100"/>
          <a:sy n="69" d="100"/>
        </p:scale>
        <p:origin x="-142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9429C-5781-410D-8866-E436A761803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492E7F3A-F084-4FDC-9FB4-43DF7EA9620D}">
      <dgm:prSet phldrT="[Metin]"/>
      <dgm:spPr>
        <a:solidFill>
          <a:srgbClr val="FF0000"/>
        </a:solidFill>
      </dgm:spPr>
      <dgm:t>
        <a:bodyPr/>
        <a:lstStyle/>
        <a:p>
          <a:r>
            <a:rPr lang="tr-TR" dirty="0" smtClean="0"/>
            <a:t>DEĞERLENDİRME TEKNİKLERİ</a:t>
          </a:r>
          <a:endParaRPr lang="tr-TR" dirty="0"/>
        </a:p>
      </dgm:t>
    </dgm:pt>
    <dgm:pt modelId="{5454626B-9608-4B91-8ACC-E76CFBC8F181}" type="parTrans" cxnId="{6C3E994A-A7E9-43A5-B315-17866D534B92}">
      <dgm:prSet/>
      <dgm:spPr/>
      <dgm:t>
        <a:bodyPr/>
        <a:lstStyle/>
        <a:p>
          <a:endParaRPr lang="tr-TR"/>
        </a:p>
      </dgm:t>
    </dgm:pt>
    <dgm:pt modelId="{AF85E495-E62C-4015-8C63-981828452CE8}" type="sibTrans" cxnId="{6C3E994A-A7E9-43A5-B315-17866D534B92}">
      <dgm:prSet/>
      <dgm:spPr/>
      <dgm:t>
        <a:bodyPr/>
        <a:lstStyle/>
        <a:p>
          <a:endParaRPr lang="tr-TR"/>
        </a:p>
      </dgm:t>
    </dgm:pt>
    <dgm:pt modelId="{2E6D79DB-8B6A-492A-B78A-BDA19C621636}">
      <dgm:prSet phldrT="[Metin]"/>
      <dgm:spPr>
        <a:solidFill>
          <a:srgbClr val="7030A0"/>
        </a:solidFill>
      </dgm:spPr>
      <dgm:t>
        <a:bodyPr/>
        <a:lstStyle/>
        <a:p>
          <a:endParaRPr lang="tr-TR" dirty="0" smtClean="0"/>
        </a:p>
        <a:p>
          <a:r>
            <a:rPr lang="tr-TR" dirty="0" smtClean="0"/>
            <a:t>BİÇİMSEL		</a:t>
          </a:r>
          <a:endParaRPr lang="tr-TR" dirty="0"/>
        </a:p>
      </dgm:t>
    </dgm:pt>
    <dgm:pt modelId="{19C567EC-F580-4B19-95FD-B66B9353381B}" type="parTrans" cxnId="{ABCCCA7B-9A55-4CC5-813B-17EB5CCACD9A}">
      <dgm:prSet/>
      <dgm:spPr/>
      <dgm:t>
        <a:bodyPr/>
        <a:lstStyle/>
        <a:p>
          <a:endParaRPr lang="tr-TR"/>
        </a:p>
      </dgm:t>
    </dgm:pt>
    <dgm:pt modelId="{AA658A34-C67D-4DB7-B1DB-A0CBC6FA9289}" type="sibTrans" cxnId="{ABCCCA7B-9A55-4CC5-813B-17EB5CCACD9A}">
      <dgm:prSet/>
      <dgm:spPr/>
      <dgm:t>
        <a:bodyPr/>
        <a:lstStyle/>
        <a:p>
          <a:endParaRPr lang="tr-TR"/>
        </a:p>
      </dgm:t>
    </dgm:pt>
    <dgm:pt modelId="{EE1DB7C6-0413-440A-A781-F258193F61CF}">
      <dgm:prSet phldrT="[Metin]"/>
      <dgm:spPr>
        <a:solidFill>
          <a:srgbClr val="7030A0"/>
        </a:solidFill>
      </dgm:spPr>
      <dgm:t>
        <a:bodyPr/>
        <a:lstStyle/>
        <a:p>
          <a:r>
            <a:rPr lang="tr-TR" dirty="0" smtClean="0"/>
            <a:t>BİÇİMSEL OLMAYAN</a:t>
          </a:r>
          <a:endParaRPr lang="tr-TR" dirty="0"/>
        </a:p>
      </dgm:t>
    </dgm:pt>
    <dgm:pt modelId="{0AE3328F-5918-4FD2-9BD7-2B32E678B995}" type="parTrans" cxnId="{EF0594A0-D021-48C1-BC10-17E13FCB59E5}">
      <dgm:prSet/>
      <dgm:spPr/>
      <dgm:t>
        <a:bodyPr/>
        <a:lstStyle/>
        <a:p>
          <a:endParaRPr lang="tr-TR"/>
        </a:p>
      </dgm:t>
    </dgm:pt>
    <dgm:pt modelId="{39B421BD-97E2-4A76-A2D4-332877F9F085}" type="sibTrans" cxnId="{EF0594A0-D021-48C1-BC10-17E13FCB59E5}">
      <dgm:prSet/>
      <dgm:spPr/>
      <dgm:t>
        <a:bodyPr/>
        <a:lstStyle/>
        <a:p>
          <a:endParaRPr lang="tr-TR"/>
        </a:p>
      </dgm:t>
    </dgm:pt>
    <dgm:pt modelId="{B223BF1D-139D-4E97-9319-452DCAA67DF7}" type="pres">
      <dgm:prSet presAssocID="{1739429C-5781-410D-8866-E436A7618039}" presName="hierChild1" presStyleCnt="0">
        <dgm:presLayoutVars>
          <dgm:orgChart val="1"/>
          <dgm:chPref val="1"/>
          <dgm:dir/>
          <dgm:animOne val="branch"/>
          <dgm:animLvl val="lvl"/>
          <dgm:resizeHandles/>
        </dgm:presLayoutVars>
      </dgm:prSet>
      <dgm:spPr/>
      <dgm:t>
        <a:bodyPr/>
        <a:lstStyle/>
        <a:p>
          <a:endParaRPr lang="tr-TR"/>
        </a:p>
      </dgm:t>
    </dgm:pt>
    <dgm:pt modelId="{F926ED8E-BE8A-4EBC-B9B2-EBBA36D1A173}" type="pres">
      <dgm:prSet presAssocID="{492E7F3A-F084-4FDC-9FB4-43DF7EA9620D}" presName="hierRoot1" presStyleCnt="0">
        <dgm:presLayoutVars>
          <dgm:hierBranch val="init"/>
        </dgm:presLayoutVars>
      </dgm:prSet>
      <dgm:spPr/>
    </dgm:pt>
    <dgm:pt modelId="{7EF86F27-DEFB-46B3-B488-FE02378BAF24}" type="pres">
      <dgm:prSet presAssocID="{492E7F3A-F084-4FDC-9FB4-43DF7EA9620D}" presName="rootComposite1" presStyleCnt="0"/>
      <dgm:spPr/>
    </dgm:pt>
    <dgm:pt modelId="{565353CA-A1FA-4519-ADD1-BF1F07DB4097}" type="pres">
      <dgm:prSet presAssocID="{492E7F3A-F084-4FDC-9FB4-43DF7EA9620D}" presName="rootText1" presStyleLbl="node0" presStyleIdx="0" presStyleCnt="1">
        <dgm:presLayoutVars>
          <dgm:chPref val="3"/>
        </dgm:presLayoutVars>
      </dgm:prSet>
      <dgm:spPr/>
      <dgm:t>
        <a:bodyPr/>
        <a:lstStyle/>
        <a:p>
          <a:endParaRPr lang="tr-TR"/>
        </a:p>
      </dgm:t>
    </dgm:pt>
    <dgm:pt modelId="{B479C544-B704-4741-A946-BB98A302AEF0}" type="pres">
      <dgm:prSet presAssocID="{492E7F3A-F084-4FDC-9FB4-43DF7EA9620D}" presName="rootConnector1" presStyleLbl="node1" presStyleIdx="0" presStyleCnt="0"/>
      <dgm:spPr/>
      <dgm:t>
        <a:bodyPr/>
        <a:lstStyle/>
        <a:p>
          <a:endParaRPr lang="tr-TR"/>
        </a:p>
      </dgm:t>
    </dgm:pt>
    <dgm:pt modelId="{452BD19B-8409-4DF4-8CBB-3ABA9C7A06BC}" type="pres">
      <dgm:prSet presAssocID="{492E7F3A-F084-4FDC-9FB4-43DF7EA9620D}" presName="hierChild2" presStyleCnt="0"/>
      <dgm:spPr/>
    </dgm:pt>
    <dgm:pt modelId="{AF2EB6EB-5E82-4612-995F-5B1CD6EDFAEC}" type="pres">
      <dgm:prSet presAssocID="{19C567EC-F580-4B19-95FD-B66B9353381B}" presName="Name37" presStyleLbl="parChTrans1D2" presStyleIdx="0" presStyleCnt="2"/>
      <dgm:spPr/>
      <dgm:t>
        <a:bodyPr/>
        <a:lstStyle/>
        <a:p>
          <a:endParaRPr lang="tr-TR"/>
        </a:p>
      </dgm:t>
    </dgm:pt>
    <dgm:pt modelId="{DFD63942-BD42-4E60-9A06-491B9EA14B9F}" type="pres">
      <dgm:prSet presAssocID="{2E6D79DB-8B6A-492A-B78A-BDA19C621636}" presName="hierRoot2" presStyleCnt="0">
        <dgm:presLayoutVars>
          <dgm:hierBranch val="init"/>
        </dgm:presLayoutVars>
      </dgm:prSet>
      <dgm:spPr/>
    </dgm:pt>
    <dgm:pt modelId="{F116DEC3-EF0F-43F6-8637-CAE2FE32B3C6}" type="pres">
      <dgm:prSet presAssocID="{2E6D79DB-8B6A-492A-B78A-BDA19C621636}" presName="rootComposite" presStyleCnt="0"/>
      <dgm:spPr/>
    </dgm:pt>
    <dgm:pt modelId="{FC2F9DA2-8C42-45D5-B02C-24EBC464FA57}" type="pres">
      <dgm:prSet presAssocID="{2E6D79DB-8B6A-492A-B78A-BDA19C621636}" presName="rootText" presStyleLbl="node2" presStyleIdx="0" presStyleCnt="2">
        <dgm:presLayoutVars>
          <dgm:chPref val="3"/>
        </dgm:presLayoutVars>
      </dgm:prSet>
      <dgm:spPr/>
      <dgm:t>
        <a:bodyPr/>
        <a:lstStyle/>
        <a:p>
          <a:endParaRPr lang="tr-TR"/>
        </a:p>
      </dgm:t>
    </dgm:pt>
    <dgm:pt modelId="{75826FA8-35C6-4633-B023-2CE124BE1BA9}" type="pres">
      <dgm:prSet presAssocID="{2E6D79DB-8B6A-492A-B78A-BDA19C621636}" presName="rootConnector" presStyleLbl="node2" presStyleIdx="0" presStyleCnt="2"/>
      <dgm:spPr/>
      <dgm:t>
        <a:bodyPr/>
        <a:lstStyle/>
        <a:p>
          <a:endParaRPr lang="tr-TR"/>
        </a:p>
      </dgm:t>
    </dgm:pt>
    <dgm:pt modelId="{AF03CFFE-81FC-4CB7-B5E1-4CC963704B60}" type="pres">
      <dgm:prSet presAssocID="{2E6D79DB-8B6A-492A-B78A-BDA19C621636}" presName="hierChild4" presStyleCnt="0"/>
      <dgm:spPr/>
    </dgm:pt>
    <dgm:pt modelId="{FD02E8BA-2273-4CAD-AE01-50FB76F2FF71}" type="pres">
      <dgm:prSet presAssocID="{2E6D79DB-8B6A-492A-B78A-BDA19C621636}" presName="hierChild5" presStyleCnt="0"/>
      <dgm:spPr/>
    </dgm:pt>
    <dgm:pt modelId="{0C1A2A26-D3E8-4D39-8DEE-0CD7F6B6322D}" type="pres">
      <dgm:prSet presAssocID="{0AE3328F-5918-4FD2-9BD7-2B32E678B995}" presName="Name37" presStyleLbl="parChTrans1D2" presStyleIdx="1" presStyleCnt="2"/>
      <dgm:spPr/>
      <dgm:t>
        <a:bodyPr/>
        <a:lstStyle/>
        <a:p>
          <a:endParaRPr lang="tr-TR"/>
        </a:p>
      </dgm:t>
    </dgm:pt>
    <dgm:pt modelId="{9E4211F1-2F26-4E45-A5F1-9BFA09D8BE34}" type="pres">
      <dgm:prSet presAssocID="{EE1DB7C6-0413-440A-A781-F258193F61CF}" presName="hierRoot2" presStyleCnt="0">
        <dgm:presLayoutVars>
          <dgm:hierBranch val="init"/>
        </dgm:presLayoutVars>
      </dgm:prSet>
      <dgm:spPr/>
    </dgm:pt>
    <dgm:pt modelId="{3495174B-5288-4FBD-9FDE-397B54F1C328}" type="pres">
      <dgm:prSet presAssocID="{EE1DB7C6-0413-440A-A781-F258193F61CF}" presName="rootComposite" presStyleCnt="0"/>
      <dgm:spPr/>
    </dgm:pt>
    <dgm:pt modelId="{3131DED7-AA7B-4B3C-9C63-62A372097953}" type="pres">
      <dgm:prSet presAssocID="{EE1DB7C6-0413-440A-A781-F258193F61CF}" presName="rootText" presStyleLbl="node2" presStyleIdx="1" presStyleCnt="2">
        <dgm:presLayoutVars>
          <dgm:chPref val="3"/>
        </dgm:presLayoutVars>
      </dgm:prSet>
      <dgm:spPr/>
      <dgm:t>
        <a:bodyPr/>
        <a:lstStyle/>
        <a:p>
          <a:endParaRPr lang="tr-TR"/>
        </a:p>
      </dgm:t>
    </dgm:pt>
    <dgm:pt modelId="{600B503D-5C47-4310-B0A3-C4FD5DC49A09}" type="pres">
      <dgm:prSet presAssocID="{EE1DB7C6-0413-440A-A781-F258193F61CF}" presName="rootConnector" presStyleLbl="node2" presStyleIdx="1" presStyleCnt="2"/>
      <dgm:spPr/>
      <dgm:t>
        <a:bodyPr/>
        <a:lstStyle/>
        <a:p>
          <a:endParaRPr lang="tr-TR"/>
        </a:p>
      </dgm:t>
    </dgm:pt>
    <dgm:pt modelId="{D271980C-E7BD-4847-994F-5205035087DA}" type="pres">
      <dgm:prSet presAssocID="{EE1DB7C6-0413-440A-A781-F258193F61CF}" presName="hierChild4" presStyleCnt="0"/>
      <dgm:spPr/>
    </dgm:pt>
    <dgm:pt modelId="{737E1C03-AA98-45B2-97DF-059258C994C9}" type="pres">
      <dgm:prSet presAssocID="{EE1DB7C6-0413-440A-A781-F258193F61CF}" presName="hierChild5" presStyleCnt="0"/>
      <dgm:spPr/>
    </dgm:pt>
    <dgm:pt modelId="{78EADAF7-E601-4DFE-99D4-BAB07D6B63B6}" type="pres">
      <dgm:prSet presAssocID="{492E7F3A-F084-4FDC-9FB4-43DF7EA9620D}" presName="hierChild3" presStyleCnt="0"/>
      <dgm:spPr/>
    </dgm:pt>
  </dgm:ptLst>
  <dgm:cxnLst>
    <dgm:cxn modelId="{51ABBD54-E895-4104-A57C-768246CB3AE7}" type="presOf" srcId="{0AE3328F-5918-4FD2-9BD7-2B32E678B995}" destId="{0C1A2A26-D3E8-4D39-8DEE-0CD7F6B6322D}" srcOrd="0" destOrd="0" presId="urn:microsoft.com/office/officeart/2005/8/layout/orgChart1"/>
    <dgm:cxn modelId="{0CFDC782-C9D9-4994-A52B-EEDBD4A58478}" type="presOf" srcId="{492E7F3A-F084-4FDC-9FB4-43DF7EA9620D}" destId="{B479C544-B704-4741-A946-BB98A302AEF0}" srcOrd="1" destOrd="0" presId="urn:microsoft.com/office/officeart/2005/8/layout/orgChart1"/>
    <dgm:cxn modelId="{0D1DA56B-CCCE-4760-86EB-B35B1EBAA30C}" type="presOf" srcId="{19C567EC-F580-4B19-95FD-B66B9353381B}" destId="{AF2EB6EB-5E82-4612-995F-5B1CD6EDFAEC}" srcOrd="0" destOrd="0" presId="urn:microsoft.com/office/officeart/2005/8/layout/orgChart1"/>
    <dgm:cxn modelId="{3C1FE457-7B67-4401-8A29-5992E1DCB767}" type="presOf" srcId="{2E6D79DB-8B6A-492A-B78A-BDA19C621636}" destId="{75826FA8-35C6-4633-B023-2CE124BE1BA9}" srcOrd="1" destOrd="0" presId="urn:microsoft.com/office/officeart/2005/8/layout/orgChart1"/>
    <dgm:cxn modelId="{C3182075-9633-4D0E-8292-A17B34D20AFB}" type="presOf" srcId="{EE1DB7C6-0413-440A-A781-F258193F61CF}" destId="{600B503D-5C47-4310-B0A3-C4FD5DC49A09}" srcOrd="1" destOrd="0" presId="urn:microsoft.com/office/officeart/2005/8/layout/orgChart1"/>
    <dgm:cxn modelId="{6C3E994A-A7E9-43A5-B315-17866D534B92}" srcId="{1739429C-5781-410D-8866-E436A7618039}" destId="{492E7F3A-F084-4FDC-9FB4-43DF7EA9620D}" srcOrd="0" destOrd="0" parTransId="{5454626B-9608-4B91-8ACC-E76CFBC8F181}" sibTransId="{AF85E495-E62C-4015-8C63-981828452CE8}"/>
    <dgm:cxn modelId="{D4455336-4526-4FCE-992B-58A72A8235B4}" type="presOf" srcId="{1739429C-5781-410D-8866-E436A7618039}" destId="{B223BF1D-139D-4E97-9319-452DCAA67DF7}" srcOrd="0" destOrd="0" presId="urn:microsoft.com/office/officeart/2005/8/layout/orgChart1"/>
    <dgm:cxn modelId="{63616A79-6D39-4994-AFA5-6CD1BBEF7C77}" type="presOf" srcId="{2E6D79DB-8B6A-492A-B78A-BDA19C621636}" destId="{FC2F9DA2-8C42-45D5-B02C-24EBC464FA57}" srcOrd="0" destOrd="0" presId="urn:microsoft.com/office/officeart/2005/8/layout/orgChart1"/>
    <dgm:cxn modelId="{167E600F-CB70-4F91-A587-2262C713E469}" type="presOf" srcId="{492E7F3A-F084-4FDC-9FB4-43DF7EA9620D}" destId="{565353CA-A1FA-4519-ADD1-BF1F07DB4097}" srcOrd="0" destOrd="0" presId="urn:microsoft.com/office/officeart/2005/8/layout/orgChart1"/>
    <dgm:cxn modelId="{ABCCCA7B-9A55-4CC5-813B-17EB5CCACD9A}" srcId="{492E7F3A-F084-4FDC-9FB4-43DF7EA9620D}" destId="{2E6D79DB-8B6A-492A-B78A-BDA19C621636}" srcOrd="0" destOrd="0" parTransId="{19C567EC-F580-4B19-95FD-B66B9353381B}" sibTransId="{AA658A34-C67D-4DB7-B1DB-A0CBC6FA9289}"/>
    <dgm:cxn modelId="{6DB61DBF-9943-4ABC-907A-5642B395BAAA}" type="presOf" srcId="{EE1DB7C6-0413-440A-A781-F258193F61CF}" destId="{3131DED7-AA7B-4B3C-9C63-62A372097953}" srcOrd="0" destOrd="0" presId="urn:microsoft.com/office/officeart/2005/8/layout/orgChart1"/>
    <dgm:cxn modelId="{EF0594A0-D021-48C1-BC10-17E13FCB59E5}" srcId="{492E7F3A-F084-4FDC-9FB4-43DF7EA9620D}" destId="{EE1DB7C6-0413-440A-A781-F258193F61CF}" srcOrd="1" destOrd="0" parTransId="{0AE3328F-5918-4FD2-9BD7-2B32E678B995}" sibTransId="{39B421BD-97E2-4A76-A2D4-332877F9F085}"/>
    <dgm:cxn modelId="{617412D7-E56C-45AB-8AD6-0BC0F4CFC76A}" type="presParOf" srcId="{B223BF1D-139D-4E97-9319-452DCAA67DF7}" destId="{F926ED8E-BE8A-4EBC-B9B2-EBBA36D1A173}" srcOrd="0" destOrd="0" presId="urn:microsoft.com/office/officeart/2005/8/layout/orgChart1"/>
    <dgm:cxn modelId="{84FC136A-9556-4192-BE21-FBFCF633B4D0}" type="presParOf" srcId="{F926ED8E-BE8A-4EBC-B9B2-EBBA36D1A173}" destId="{7EF86F27-DEFB-46B3-B488-FE02378BAF24}" srcOrd="0" destOrd="0" presId="urn:microsoft.com/office/officeart/2005/8/layout/orgChart1"/>
    <dgm:cxn modelId="{220E081B-029A-45A5-97B5-1935F0790535}" type="presParOf" srcId="{7EF86F27-DEFB-46B3-B488-FE02378BAF24}" destId="{565353CA-A1FA-4519-ADD1-BF1F07DB4097}" srcOrd="0" destOrd="0" presId="urn:microsoft.com/office/officeart/2005/8/layout/orgChart1"/>
    <dgm:cxn modelId="{BE8F1CB0-9B2E-4FBE-BFD7-E3A62A49C1D9}" type="presParOf" srcId="{7EF86F27-DEFB-46B3-B488-FE02378BAF24}" destId="{B479C544-B704-4741-A946-BB98A302AEF0}" srcOrd="1" destOrd="0" presId="urn:microsoft.com/office/officeart/2005/8/layout/orgChart1"/>
    <dgm:cxn modelId="{981575D7-5837-45BD-A22F-55FA81A4470B}" type="presParOf" srcId="{F926ED8E-BE8A-4EBC-B9B2-EBBA36D1A173}" destId="{452BD19B-8409-4DF4-8CBB-3ABA9C7A06BC}" srcOrd="1" destOrd="0" presId="urn:microsoft.com/office/officeart/2005/8/layout/orgChart1"/>
    <dgm:cxn modelId="{9D85BA54-61C6-4FFC-9764-E605CE1559C9}" type="presParOf" srcId="{452BD19B-8409-4DF4-8CBB-3ABA9C7A06BC}" destId="{AF2EB6EB-5E82-4612-995F-5B1CD6EDFAEC}" srcOrd="0" destOrd="0" presId="urn:microsoft.com/office/officeart/2005/8/layout/orgChart1"/>
    <dgm:cxn modelId="{36D0351C-4CF6-498D-BB6F-3AC9D4D47FDA}" type="presParOf" srcId="{452BD19B-8409-4DF4-8CBB-3ABA9C7A06BC}" destId="{DFD63942-BD42-4E60-9A06-491B9EA14B9F}" srcOrd="1" destOrd="0" presId="urn:microsoft.com/office/officeart/2005/8/layout/orgChart1"/>
    <dgm:cxn modelId="{D8FEC8E9-E708-4F5C-85CE-662D68B7C304}" type="presParOf" srcId="{DFD63942-BD42-4E60-9A06-491B9EA14B9F}" destId="{F116DEC3-EF0F-43F6-8637-CAE2FE32B3C6}" srcOrd="0" destOrd="0" presId="urn:microsoft.com/office/officeart/2005/8/layout/orgChart1"/>
    <dgm:cxn modelId="{3E14B699-BD21-4F6E-9158-04E51A86F52C}" type="presParOf" srcId="{F116DEC3-EF0F-43F6-8637-CAE2FE32B3C6}" destId="{FC2F9DA2-8C42-45D5-B02C-24EBC464FA57}" srcOrd="0" destOrd="0" presId="urn:microsoft.com/office/officeart/2005/8/layout/orgChart1"/>
    <dgm:cxn modelId="{F4EAB820-77E6-4E65-959A-5330310FF3E7}" type="presParOf" srcId="{F116DEC3-EF0F-43F6-8637-CAE2FE32B3C6}" destId="{75826FA8-35C6-4633-B023-2CE124BE1BA9}" srcOrd="1" destOrd="0" presId="urn:microsoft.com/office/officeart/2005/8/layout/orgChart1"/>
    <dgm:cxn modelId="{599C56A1-877F-4E43-93EA-513C2973A7E1}" type="presParOf" srcId="{DFD63942-BD42-4E60-9A06-491B9EA14B9F}" destId="{AF03CFFE-81FC-4CB7-B5E1-4CC963704B60}" srcOrd="1" destOrd="0" presId="urn:microsoft.com/office/officeart/2005/8/layout/orgChart1"/>
    <dgm:cxn modelId="{BD0BB54F-66AF-4B81-AD88-F1F4B8972B66}" type="presParOf" srcId="{DFD63942-BD42-4E60-9A06-491B9EA14B9F}" destId="{FD02E8BA-2273-4CAD-AE01-50FB76F2FF71}" srcOrd="2" destOrd="0" presId="urn:microsoft.com/office/officeart/2005/8/layout/orgChart1"/>
    <dgm:cxn modelId="{006DEDA9-62DC-4641-A8E9-33414C5958B9}" type="presParOf" srcId="{452BD19B-8409-4DF4-8CBB-3ABA9C7A06BC}" destId="{0C1A2A26-D3E8-4D39-8DEE-0CD7F6B6322D}" srcOrd="2" destOrd="0" presId="urn:microsoft.com/office/officeart/2005/8/layout/orgChart1"/>
    <dgm:cxn modelId="{2A1462A1-2310-486D-979B-37686592FC0D}" type="presParOf" srcId="{452BD19B-8409-4DF4-8CBB-3ABA9C7A06BC}" destId="{9E4211F1-2F26-4E45-A5F1-9BFA09D8BE34}" srcOrd="3" destOrd="0" presId="urn:microsoft.com/office/officeart/2005/8/layout/orgChart1"/>
    <dgm:cxn modelId="{0C273BE8-69C1-4D70-BD47-DC5A25066AD5}" type="presParOf" srcId="{9E4211F1-2F26-4E45-A5F1-9BFA09D8BE34}" destId="{3495174B-5288-4FBD-9FDE-397B54F1C328}" srcOrd="0" destOrd="0" presId="urn:microsoft.com/office/officeart/2005/8/layout/orgChart1"/>
    <dgm:cxn modelId="{47DBE69A-5EA5-4A4B-8802-7F66346142BE}" type="presParOf" srcId="{3495174B-5288-4FBD-9FDE-397B54F1C328}" destId="{3131DED7-AA7B-4B3C-9C63-62A372097953}" srcOrd="0" destOrd="0" presId="urn:microsoft.com/office/officeart/2005/8/layout/orgChart1"/>
    <dgm:cxn modelId="{161E6F03-BD6B-49FC-BB99-5632B134CF83}" type="presParOf" srcId="{3495174B-5288-4FBD-9FDE-397B54F1C328}" destId="{600B503D-5C47-4310-B0A3-C4FD5DC49A09}" srcOrd="1" destOrd="0" presId="urn:microsoft.com/office/officeart/2005/8/layout/orgChart1"/>
    <dgm:cxn modelId="{4A4C1235-BDFC-40DC-877A-FC39B7BDB096}" type="presParOf" srcId="{9E4211F1-2F26-4E45-A5F1-9BFA09D8BE34}" destId="{D271980C-E7BD-4847-994F-5205035087DA}" srcOrd="1" destOrd="0" presId="urn:microsoft.com/office/officeart/2005/8/layout/orgChart1"/>
    <dgm:cxn modelId="{A13B1E65-D385-4511-B260-9317E9CCAC03}" type="presParOf" srcId="{9E4211F1-2F26-4E45-A5F1-9BFA09D8BE34}" destId="{737E1C03-AA98-45B2-97DF-059258C994C9}" srcOrd="2" destOrd="0" presId="urn:microsoft.com/office/officeart/2005/8/layout/orgChart1"/>
    <dgm:cxn modelId="{5E776BA9-54DC-4CBC-BA3D-6FFA278C00C3}" type="presParOf" srcId="{F926ED8E-BE8A-4EBC-B9B2-EBBA36D1A173}" destId="{78EADAF7-E601-4DFE-99D4-BAB07D6B63B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BBE1BF-E02C-47CE-A447-DA00CE94AAD0}" type="doc">
      <dgm:prSet loTypeId="urn:microsoft.com/office/officeart/2009/3/layout/CircleRelationship" loCatId="relationship" qsTypeId="urn:microsoft.com/office/officeart/2005/8/quickstyle/simple3" qsCatId="simple" csTypeId="urn:microsoft.com/office/officeart/2005/8/colors/colorful1" csCatId="colorful" phldr="1"/>
      <dgm:spPr/>
      <dgm:t>
        <a:bodyPr/>
        <a:lstStyle/>
        <a:p>
          <a:endParaRPr lang="tr-TR"/>
        </a:p>
      </dgm:t>
    </dgm:pt>
    <dgm:pt modelId="{2BFE7476-FCD5-4B21-8534-855B98CCB273}">
      <dgm:prSet phldrT="[Metin]"/>
      <dgm:spPr/>
      <dgm:t>
        <a:bodyPr/>
        <a:lstStyle/>
        <a:p>
          <a:r>
            <a:rPr lang="tr-TR" dirty="0" smtClean="0"/>
            <a:t>ÖNKOŞUL BECERİLER</a:t>
          </a:r>
          <a:endParaRPr lang="tr-TR" dirty="0"/>
        </a:p>
      </dgm:t>
    </dgm:pt>
    <dgm:pt modelId="{73573480-F17E-4990-8EE6-FD358D2DBE62}" type="parTrans" cxnId="{748B9AC5-9CDB-4BC5-B7CD-8AE1C3E71D81}">
      <dgm:prSet/>
      <dgm:spPr/>
      <dgm:t>
        <a:bodyPr/>
        <a:lstStyle/>
        <a:p>
          <a:endParaRPr lang="tr-TR"/>
        </a:p>
      </dgm:t>
    </dgm:pt>
    <dgm:pt modelId="{AC87BD5A-29B6-4C51-B99E-84E5C0AE8E5B}" type="sibTrans" cxnId="{748B9AC5-9CDB-4BC5-B7CD-8AE1C3E71D81}">
      <dgm:prSet/>
      <dgm:spPr/>
      <dgm:t>
        <a:bodyPr/>
        <a:lstStyle/>
        <a:p>
          <a:endParaRPr lang="tr-TR"/>
        </a:p>
      </dgm:t>
    </dgm:pt>
    <dgm:pt modelId="{670D5029-A3E7-4FC1-835B-F71F6EC70EAD}">
      <dgm:prSet phldrT="[Metin]"/>
      <dgm:spPr/>
      <dgm:t>
        <a:bodyPr/>
        <a:lstStyle/>
        <a:p>
          <a:r>
            <a:rPr lang="tr-TR" dirty="0" smtClean="0"/>
            <a:t>GÖRSEL EŞLEME</a:t>
          </a:r>
          <a:endParaRPr lang="tr-TR" dirty="0"/>
        </a:p>
      </dgm:t>
    </dgm:pt>
    <dgm:pt modelId="{CC01EDCD-DCDB-457A-9F86-7EE09C28EF9C}" type="parTrans" cxnId="{8BD692C4-74A2-4C1F-A701-F5C67B23A0E8}">
      <dgm:prSet/>
      <dgm:spPr/>
      <dgm:t>
        <a:bodyPr/>
        <a:lstStyle/>
        <a:p>
          <a:endParaRPr lang="tr-TR"/>
        </a:p>
      </dgm:t>
    </dgm:pt>
    <dgm:pt modelId="{A33BBE3A-64B1-4040-A91D-67844CB733B5}" type="sibTrans" cxnId="{8BD692C4-74A2-4C1F-A701-F5C67B23A0E8}">
      <dgm:prSet/>
      <dgm:spPr/>
      <dgm:t>
        <a:bodyPr/>
        <a:lstStyle/>
        <a:p>
          <a:endParaRPr lang="tr-TR"/>
        </a:p>
      </dgm:t>
    </dgm:pt>
    <dgm:pt modelId="{6B79C895-A4DE-4F53-9964-F691DECA046B}">
      <dgm:prSet phldrT="[Metin]"/>
      <dgm:spPr/>
      <dgm:t>
        <a:bodyPr/>
        <a:lstStyle/>
        <a:p>
          <a:r>
            <a:rPr lang="tr-TR" dirty="0" smtClean="0"/>
            <a:t>GÖRSEL AYIT ETME</a:t>
          </a:r>
          <a:endParaRPr lang="tr-TR" dirty="0"/>
        </a:p>
      </dgm:t>
    </dgm:pt>
    <dgm:pt modelId="{F3B72181-39DD-445D-8CF8-AFCDCABA29CC}" type="parTrans" cxnId="{AF493585-0F54-45C6-889E-4FBC1CFF0729}">
      <dgm:prSet/>
      <dgm:spPr/>
      <dgm:t>
        <a:bodyPr/>
        <a:lstStyle/>
        <a:p>
          <a:endParaRPr lang="tr-TR"/>
        </a:p>
      </dgm:t>
    </dgm:pt>
    <dgm:pt modelId="{C5434E10-E5FB-4606-9A77-85E900AEEEA8}" type="sibTrans" cxnId="{AF493585-0F54-45C6-889E-4FBC1CFF0729}">
      <dgm:prSet/>
      <dgm:spPr/>
      <dgm:t>
        <a:bodyPr/>
        <a:lstStyle/>
        <a:p>
          <a:endParaRPr lang="tr-TR"/>
        </a:p>
      </dgm:t>
    </dgm:pt>
    <dgm:pt modelId="{29577DBC-99F7-4B24-9435-8889E4113919}">
      <dgm:prSet/>
      <dgm:spPr/>
      <dgm:t>
        <a:bodyPr/>
        <a:lstStyle/>
        <a:p>
          <a:r>
            <a:rPr lang="tr-TR" dirty="0" smtClean="0"/>
            <a:t>SINIFLAMA</a:t>
          </a:r>
          <a:endParaRPr lang="tr-TR" dirty="0"/>
        </a:p>
      </dgm:t>
    </dgm:pt>
    <dgm:pt modelId="{451056D2-9AD4-4581-8CCB-5218553FF492}" type="parTrans" cxnId="{86DDBAD5-1102-42DF-9091-4F2D5162F82C}">
      <dgm:prSet/>
      <dgm:spPr/>
      <dgm:t>
        <a:bodyPr/>
        <a:lstStyle/>
        <a:p>
          <a:endParaRPr lang="tr-TR"/>
        </a:p>
      </dgm:t>
    </dgm:pt>
    <dgm:pt modelId="{4EE4AFF8-1391-4A15-97C1-07CDBD981FB9}" type="sibTrans" cxnId="{86DDBAD5-1102-42DF-9091-4F2D5162F82C}">
      <dgm:prSet/>
      <dgm:spPr/>
      <dgm:t>
        <a:bodyPr/>
        <a:lstStyle/>
        <a:p>
          <a:endParaRPr lang="tr-TR"/>
        </a:p>
      </dgm:t>
    </dgm:pt>
    <dgm:pt modelId="{CC03F31A-0B93-4C12-8DE0-8B67E58FB930}">
      <dgm:prSet/>
      <dgm:spPr/>
      <dgm:t>
        <a:bodyPr/>
        <a:lstStyle/>
        <a:p>
          <a:r>
            <a:rPr lang="tr-TR" dirty="0" smtClean="0"/>
            <a:t>ÖRÜNTÜ OLUŞTURMA</a:t>
          </a:r>
          <a:endParaRPr lang="tr-TR" dirty="0"/>
        </a:p>
      </dgm:t>
    </dgm:pt>
    <dgm:pt modelId="{191B2DED-7A0B-4457-A548-7C9B24E81895}" type="parTrans" cxnId="{E03BB745-A9AA-472E-84BC-C2796AC99737}">
      <dgm:prSet/>
      <dgm:spPr/>
      <dgm:t>
        <a:bodyPr/>
        <a:lstStyle/>
        <a:p>
          <a:endParaRPr lang="tr-TR"/>
        </a:p>
      </dgm:t>
    </dgm:pt>
    <dgm:pt modelId="{3FAB7712-4D59-4904-A7D4-A3F73A696EC3}" type="sibTrans" cxnId="{E03BB745-A9AA-472E-84BC-C2796AC99737}">
      <dgm:prSet/>
      <dgm:spPr/>
      <dgm:t>
        <a:bodyPr/>
        <a:lstStyle/>
        <a:p>
          <a:endParaRPr lang="tr-TR"/>
        </a:p>
      </dgm:t>
    </dgm:pt>
    <dgm:pt modelId="{46667FCB-5D3F-4714-AD93-06659CB64E6D}">
      <dgm:prSet/>
      <dgm:spPr/>
      <dgm:t>
        <a:bodyPr/>
        <a:lstStyle/>
        <a:p>
          <a:r>
            <a:rPr lang="tr-TR" dirty="0" smtClean="0"/>
            <a:t>İŞİTSEL ALGI ÇALIŞMALARI</a:t>
          </a:r>
          <a:endParaRPr lang="tr-TR" dirty="0"/>
        </a:p>
      </dgm:t>
    </dgm:pt>
    <dgm:pt modelId="{23E6238B-2EF5-4084-8D6E-DFF8D46AA843}" type="parTrans" cxnId="{8317782D-BB8C-46C7-8340-83B6415FB54E}">
      <dgm:prSet/>
      <dgm:spPr/>
      <dgm:t>
        <a:bodyPr/>
        <a:lstStyle/>
        <a:p>
          <a:endParaRPr lang="tr-TR"/>
        </a:p>
      </dgm:t>
    </dgm:pt>
    <dgm:pt modelId="{5A503B66-0CD8-4748-9240-CFB958511277}" type="sibTrans" cxnId="{8317782D-BB8C-46C7-8340-83B6415FB54E}">
      <dgm:prSet/>
      <dgm:spPr/>
      <dgm:t>
        <a:bodyPr/>
        <a:lstStyle/>
        <a:p>
          <a:endParaRPr lang="tr-TR"/>
        </a:p>
      </dgm:t>
    </dgm:pt>
    <dgm:pt modelId="{48DFC1C2-3100-4CEE-A8B2-2A9CB0CEF9A1}" type="pres">
      <dgm:prSet presAssocID="{62BBE1BF-E02C-47CE-A447-DA00CE94AAD0}" presName="Name0" presStyleCnt="0">
        <dgm:presLayoutVars>
          <dgm:chMax val="1"/>
          <dgm:chPref val="1"/>
        </dgm:presLayoutVars>
      </dgm:prSet>
      <dgm:spPr/>
      <dgm:t>
        <a:bodyPr/>
        <a:lstStyle/>
        <a:p>
          <a:endParaRPr lang="tr-TR"/>
        </a:p>
      </dgm:t>
    </dgm:pt>
    <dgm:pt modelId="{05F0BDA8-2FC3-44BC-929B-340704D8F648}" type="pres">
      <dgm:prSet presAssocID="{2BFE7476-FCD5-4B21-8534-855B98CCB273}" presName="Parent" presStyleLbl="node0" presStyleIdx="0" presStyleCnt="1">
        <dgm:presLayoutVars>
          <dgm:chMax val="5"/>
          <dgm:chPref val="5"/>
        </dgm:presLayoutVars>
      </dgm:prSet>
      <dgm:spPr/>
      <dgm:t>
        <a:bodyPr/>
        <a:lstStyle/>
        <a:p>
          <a:endParaRPr lang="tr-TR"/>
        </a:p>
      </dgm:t>
    </dgm:pt>
    <dgm:pt modelId="{70D6B0C1-B59E-414F-9789-86ED8E5914D4}" type="pres">
      <dgm:prSet presAssocID="{2BFE7476-FCD5-4B21-8534-855B98CCB273}" presName="Accent2" presStyleLbl="node1" presStyleIdx="0" presStyleCnt="19"/>
      <dgm:spPr/>
    </dgm:pt>
    <dgm:pt modelId="{F3FFF856-437E-4139-8B0C-2909E9531D80}" type="pres">
      <dgm:prSet presAssocID="{2BFE7476-FCD5-4B21-8534-855B98CCB273}" presName="Accent3" presStyleLbl="node1" presStyleIdx="1" presStyleCnt="19"/>
      <dgm:spPr/>
    </dgm:pt>
    <dgm:pt modelId="{A3546D4C-D3DD-40BA-B3F4-61C5D54E5C34}" type="pres">
      <dgm:prSet presAssocID="{2BFE7476-FCD5-4B21-8534-855B98CCB273}" presName="Accent4" presStyleLbl="node1" presStyleIdx="2" presStyleCnt="19"/>
      <dgm:spPr/>
    </dgm:pt>
    <dgm:pt modelId="{74F3E3C4-4736-4135-96B0-02B5C179C17F}" type="pres">
      <dgm:prSet presAssocID="{2BFE7476-FCD5-4B21-8534-855B98CCB273}" presName="Accent5" presStyleLbl="node1" presStyleIdx="3" presStyleCnt="19"/>
      <dgm:spPr/>
    </dgm:pt>
    <dgm:pt modelId="{A3C55576-0EED-4F14-AA39-EEDE94AEC198}" type="pres">
      <dgm:prSet presAssocID="{2BFE7476-FCD5-4B21-8534-855B98CCB273}" presName="Accent6" presStyleLbl="node1" presStyleIdx="4" presStyleCnt="19"/>
      <dgm:spPr/>
    </dgm:pt>
    <dgm:pt modelId="{DDE13B6D-E655-4728-A94D-926001172656}" type="pres">
      <dgm:prSet presAssocID="{670D5029-A3E7-4FC1-835B-F71F6EC70EAD}" presName="Child1" presStyleLbl="node1" presStyleIdx="5" presStyleCnt="19">
        <dgm:presLayoutVars>
          <dgm:chMax val="0"/>
          <dgm:chPref val="0"/>
        </dgm:presLayoutVars>
      </dgm:prSet>
      <dgm:spPr/>
      <dgm:t>
        <a:bodyPr/>
        <a:lstStyle/>
        <a:p>
          <a:endParaRPr lang="tr-TR"/>
        </a:p>
      </dgm:t>
    </dgm:pt>
    <dgm:pt modelId="{A2860C4B-9D4E-41CF-9C1A-C8BFB27C21C6}" type="pres">
      <dgm:prSet presAssocID="{670D5029-A3E7-4FC1-835B-F71F6EC70EAD}" presName="Accent7" presStyleCnt="0"/>
      <dgm:spPr/>
    </dgm:pt>
    <dgm:pt modelId="{FE95E3CA-D5DA-49CE-AF68-E324DBD223A9}" type="pres">
      <dgm:prSet presAssocID="{670D5029-A3E7-4FC1-835B-F71F6EC70EAD}" presName="AccentHold1" presStyleLbl="node1" presStyleIdx="6" presStyleCnt="19"/>
      <dgm:spPr/>
    </dgm:pt>
    <dgm:pt modelId="{0483B280-8698-4E6A-B6E9-A120ED5E5718}" type="pres">
      <dgm:prSet presAssocID="{670D5029-A3E7-4FC1-835B-F71F6EC70EAD}" presName="Accent8" presStyleCnt="0"/>
      <dgm:spPr/>
    </dgm:pt>
    <dgm:pt modelId="{BF386A54-7A52-4BC5-B413-3A100BF68D49}" type="pres">
      <dgm:prSet presAssocID="{670D5029-A3E7-4FC1-835B-F71F6EC70EAD}" presName="AccentHold2" presStyleLbl="node1" presStyleIdx="7" presStyleCnt="19"/>
      <dgm:spPr/>
    </dgm:pt>
    <dgm:pt modelId="{E72807C1-B3D1-4F30-A3BF-3D14707CFF28}" type="pres">
      <dgm:prSet presAssocID="{CC03F31A-0B93-4C12-8DE0-8B67E58FB930}" presName="Child2" presStyleLbl="node1" presStyleIdx="8" presStyleCnt="19">
        <dgm:presLayoutVars>
          <dgm:chMax val="0"/>
          <dgm:chPref val="0"/>
        </dgm:presLayoutVars>
      </dgm:prSet>
      <dgm:spPr/>
      <dgm:t>
        <a:bodyPr/>
        <a:lstStyle/>
        <a:p>
          <a:endParaRPr lang="tr-TR"/>
        </a:p>
      </dgm:t>
    </dgm:pt>
    <dgm:pt modelId="{BF85098A-A8D2-41AA-A609-06C7DC7DCD6F}" type="pres">
      <dgm:prSet presAssocID="{CC03F31A-0B93-4C12-8DE0-8B67E58FB930}" presName="Accent9" presStyleCnt="0"/>
      <dgm:spPr/>
    </dgm:pt>
    <dgm:pt modelId="{76E2DC79-B3CB-45C7-BB6C-644E00F18AF4}" type="pres">
      <dgm:prSet presAssocID="{CC03F31A-0B93-4C12-8DE0-8B67E58FB930}" presName="AccentHold1" presStyleLbl="node1" presStyleIdx="9" presStyleCnt="19"/>
      <dgm:spPr/>
    </dgm:pt>
    <dgm:pt modelId="{3719A66F-247B-4E83-AFB1-4615D6C17FCB}" type="pres">
      <dgm:prSet presAssocID="{CC03F31A-0B93-4C12-8DE0-8B67E58FB930}" presName="Accent10" presStyleCnt="0"/>
      <dgm:spPr/>
    </dgm:pt>
    <dgm:pt modelId="{56D45A52-7158-4A95-9E23-86CC376EFECE}" type="pres">
      <dgm:prSet presAssocID="{CC03F31A-0B93-4C12-8DE0-8B67E58FB930}" presName="AccentHold2" presStyleLbl="node1" presStyleIdx="10" presStyleCnt="19"/>
      <dgm:spPr/>
    </dgm:pt>
    <dgm:pt modelId="{98C86385-1F0E-40C7-8FDE-98B6033741FE}" type="pres">
      <dgm:prSet presAssocID="{CC03F31A-0B93-4C12-8DE0-8B67E58FB930}" presName="Accent11" presStyleCnt="0"/>
      <dgm:spPr/>
    </dgm:pt>
    <dgm:pt modelId="{472E40AF-B4AC-4C23-B4EA-D7BF4E36A617}" type="pres">
      <dgm:prSet presAssocID="{CC03F31A-0B93-4C12-8DE0-8B67E58FB930}" presName="AccentHold3" presStyleLbl="node1" presStyleIdx="11" presStyleCnt="19"/>
      <dgm:spPr/>
    </dgm:pt>
    <dgm:pt modelId="{58609DCC-A8D6-41FE-A60B-B12440E83882}" type="pres">
      <dgm:prSet presAssocID="{6B79C895-A4DE-4F53-9964-F691DECA046B}" presName="Child3" presStyleLbl="node1" presStyleIdx="12" presStyleCnt="19">
        <dgm:presLayoutVars>
          <dgm:chMax val="0"/>
          <dgm:chPref val="0"/>
        </dgm:presLayoutVars>
      </dgm:prSet>
      <dgm:spPr/>
      <dgm:t>
        <a:bodyPr/>
        <a:lstStyle/>
        <a:p>
          <a:endParaRPr lang="tr-TR"/>
        </a:p>
      </dgm:t>
    </dgm:pt>
    <dgm:pt modelId="{03BF815A-0BDD-4DEE-A2AE-3345E6B4D64F}" type="pres">
      <dgm:prSet presAssocID="{6B79C895-A4DE-4F53-9964-F691DECA046B}" presName="Accent12" presStyleCnt="0"/>
      <dgm:spPr/>
    </dgm:pt>
    <dgm:pt modelId="{FB873758-E8E8-445A-9EB6-5979EBF5B68E}" type="pres">
      <dgm:prSet presAssocID="{6B79C895-A4DE-4F53-9964-F691DECA046B}" presName="AccentHold1" presStyleLbl="node1" presStyleIdx="13" presStyleCnt="19"/>
      <dgm:spPr/>
    </dgm:pt>
    <dgm:pt modelId="{97884566-FC70-4B3E-911B-6514CECAB464}" type="pres">
      <dgm:prSet presAssocID="{29577DBC-99F7-4B24-9435-8889E4113919}" presName="Child4" presStyleLbl="node1" presStyleIdx="14" presStyleCnt="19">
        <dgm:presLayoutVars>
          <dgm:chMax val="0"/>
          <dgm:chPref val="0"/>
        </dgm:presLayoutVars>
      </dgm:prSet>
      <dgm:spPr/>
      <dgm:t>
        <a:bodyPr/>
        <a:lstStyle/>
        <a:p>
          <a:endParaRPr lang="tr-TR"/>
        </a:p>
      </dgm:t>
    </dgm:pt>
    <dgm:pt modelId="{996A92F5-A5AC-4BB6-8BB0-DD16BF3C9AB6}" type="pres">
      <dgm:prSet presAssocID="{29577DBC-99F7-4B24-9435-8889E4113919}" presName="Accent13" presStyleCnt="0"/>
      <dgm:spPr/>
    </dgm:pt>
    <dgm:pt modelId="{BA3FA63C-D11D-4B3E-B1B2-0AC2509E1E60}" type="pres">
      <dgm:prSet presAssocID="{29577DBC-99F7-4B24-9435-8889E4113919}" presName="AccentHold1" presStyleLbl="node1" presStyleIdx="15" presStyleCnt="19"/>
      <dgm:spPr/>
    </dgm:pt>
    <dgm:pt modelId="{1BFBFB88-BE55-40CC-8319-D57E039C2E1A}" type="pres">
      <dgm:prSet presAssocID="{46667FCB-5D3F-4714-AD93-06659CB64E6D}" presName="Child5" presStyleLbl="node1" presStyleIdx="16" presStyleCnt="19">
        <dgm:presLayoutVars>
          <dgm:chMax val="0"/>
          <dgm:chPref val="0"/>
        </dgm:presLayoutVars>
      </dgm:prSet>
      <dgm:spPr/>
      <dgm:t>
        <a:bodyPr/>
        <a:lstStyle/>
        <a:p>
          <a:endParaRPr lang="tr-TR"/>
        </a:p>
      </dgm:t>
    </dgm:pt>
    <dgm:pt modelId="{C691823B-8A9A-48FC-A286-F090B804C806}" type="pres">
      <dgm:prSet presAssocID="{46667FCB-5D3F-4714-AD93-06659CB64E6D}" presName="Accent15" presStyleCnt="0"/>
      <dgm:spPr/>
    </dgm:pt>
    <dgm:pt modelId="{C92BEC6C-0F40-4EC0-8B1E-A0C5FA2A81CD}" type="pres">
      <dgm:prSet presAssocID="{46667FCB-5D3F-4714-AD93-06659CB64E6D}" presName="AccentHold2" presStyleLbl="node1" presStyleIdx="17" presStyleCnt="19"/>
      <dgm:spPr/>
    </dgm:pt>
    <dgm:pt modelId="{3CFCA6E8-1C33-4794-B577-2DD588A0B694}" type="pres">
      <dgm:prSet presAssocID="{46667FCB-5D3F-4714-AD93-06659CB64E6D}" presName="Accent16" presStyleCnt="0"/>
      <dgm:spPr/>
    </dgm:pt>
    <dgm:pt modelId="{998936F7-F6F7-418D-8030-C55C44CD5B93}" type="pres">
      <dgm:prSet presAssocID="{46667FCB-5D3F-4714-AD93-06659CB64E6D}" presName="AccentHold3" presStyleLbl="node1" presStyleIdx="18" presStyleCnt="19"/>
      <dgm:spPr/>
    </dgm:pt>
  </dgm:ptLst>
  <dgm:cxnLst>
    <dgm:cxn modelId="{AF493585-0F54-45C6-889E-4FBC1CFF0729}" srcId="{2BFE7476-FCD5-4B21-8534-855B98CCB273}" destId="{6B79C895-A4DE-4F53-9964-F691DECA046B}" srcOrd="2" destOrd="0" parTransId="{F3B72181-39DD-445D-8CF8-AFCDCABA29CC}" sibTransId="{C5434E10-E5FB-4606-9A77-85E900AEEEA8}"/>
    <dgm:cxn modelId="{748B9AC5-9CDB-4BC5-B7CD-8AE1C3E71D81}" srcId="{62BBE1BF-E02C-47CE-A447-DA00CE94AAD0}" destId="{2BFE7476-FCD5-4B21-8534-855B98CCB273}" srcOrd="0" destOrd="0" parTransId="{73573480-F17E-4990-8EE6-FD358D2DBE62}" sibTransId="{AC87BD5A-29B6-4C51-B99E-84E5C0AE8E5B}"/>
    <dgm:cxn modelId="{1CF809D7-97AC-4B1A-9595-847A4E7411BE}" type="presOf" srcId="{2BFE7476-FCD5-4B21-8534-855B98CCB273}" destId="{05F0BDA8-2FC3-44BC-929B-340704D8F648}" srcOrd="0" destOrd="0" presId="urn:microsoft.com/office/officeart/2009/3/layout/CircleRelationship"/>
    <dgm:cxn modelId="{115EB6EB-047C-444C-AA52-41D82CF5602F}" type="presOf" srcId="{46667FCB-5D3F-4714-AD93-06659CB64E6D}" destId="{1BFBFB88-BE55-40CC-8319-D57E039C2E1A}" srcOrd="0" destOrd="0" presId="urn:microsoft.com/office/officeart/2009/3/layout/CircleRelationship"/>
    <dgm:cxn modelId="{8317782D-BB8C-46C7-8340-83B6415FB54E}" srcId="{2BFE7476-FCD5-4B21-8534-855B98CCB273}" destId="{46667FCB-5D3F-4714-AD93-06659CB64E6D}" srcOrd="4" destOrd="0" parTransId="{23E6238B-2EF5-4084-8D6E-DFF8D46AA843}" sibTransId="{5A503B66-0CD8-4748-9240-CFB958511277}"/>
    <dgm:cxn modelId="{4477BFD4-537A-4065-AC45-2383F4DCA964}" type="presOf" srcId="{6B79C895-A4DE-4F53-9964-F691DECA046B}" destId="{58609DCC-A8D6-41FE-A60B-B12440E83882}" srcOrd="0" destOrd="0" presId="urn:microsoft.com/office/officeart/2009/3/layout/CircleRelationship"/>
    <dgm:cxn modelId="{A7065339-1679-4DCA-84CA-16A3CBB2C93D}" type="presOf" srcId="{62BBE1BF-E02C-47CE-A447-DA00CE94AAD0}" destId="{48DFC1C2-3100-4CEE-A8B2-2A9CB0CEF9A1}" srcOrd="0" destOrd="0" presId="urn:microsoft.com/office/officeart/2009/3/layout/CircleRelationship"/>
    <dgm:cxn modelId="{86DDBAD5-1102-42DF-9091-4F2D5162F82C}" srcId="{2BFE7476-FCD5-4B21-8534-855B98CCB273}" destId="{29577DBC-99F7-4B24-9435-8889E4113919}" srcOrd="3" destOrd="0" parTransId="{451056D2-9AD4-4581-8CCB-5218553FF492}" sibTransId="{4EE4AFF8-1391-4A15-97C1-07CDBD981FB9}"/>
    <dgm:cxn modelId="{3D31209C-B651-4189-95DB-96DCDD38B8EF}" type="presOf" srcId="{CC03F31A-0B93-4C12-8DE0-8B67E58FB930}" destId="{E72807C1-B3D1-4F30-A3BF-3D14707CFF28}" srcOrd="0" destOrd="0" presId="urn:microsoft.com/office/officeart/2009/3/layout/CircleRelationship"/>
    <dgm:cxn modelId="{C24AC9D3-5B51-4038-8BC6-0A433FB1C928}" type="presOf" srcId="{670D5029-A3E7-4FC1-835B-F71F6EC70EAD}" destId="{DDE13B6D-E655-4728-A94D-926001172656}" srcOrd="0" destOrd="0" presId="urn:microsoft.com/office/officeart/2009/3/layout/CircleRelationship"/>
    <dgm:cxn modelId="{E03BB745-A9AA-472E-84BC-C2796AC99737}" srcId="{2BFE7476-FCD5-4B21-8534-855B98CCB273}" destId="{CC03F31A-0B93-4C12-8DE0-8B67E58FB930}" srcOrd="1" destOrd="0" parTransId="{191B2DED-7A0B-4457-A548-7C9B24E81895}" sibTransId="{3FAB7712-4D59-4904-A7D4-A3F73A696EC3}"/>
    <dgm:cxn modelId="{0F7ED25E-9166-4524-9955-A4300AE22D05}" type="presOf" srcId="{29577DBC-99F7-4B24-9435-8889E4113919}" destId="{97884566-FC70-4B3E-911B-6514CECAB464}" srcOrd="0" destOrd="0" presId="urn:microsoft.com/office/officeart/2009/3/layout/CircleRelationship"/>
    <dgm:cxn modelId="{8BD692C4-74A2-4C1F-A701-F5C67B23A0E8}" srcId="{2BFE7476-FCD5-4B21-8534-855B98CCB273}" destId="{670D5029-A3E7-4FC1-835B-F71F6EC70EAD}" srcOrd="0" destOrd="0" parTransId="{CC01EDCD-DCDB-457A-9F86-7EE09C28EF9C}" sibTransId="{A33BBE3A-64B1-4040-A91D-67844CB733B5}"/>
    <dgm:cxn modelId="{AB69932F-47EF-4410-B86E-0DA8993D4D8C}" type="presParOf" srcId="{48DFC1C2-3100-4CEE-A8B2-2A9CB0CEF9A1}" destId="{05F0BDA8-2FC3-44BC-929B-340704D8F648}" srcOrd="0" destOrd="0" presId="urn:microsoft.com/office/officeart/2009/3/layout/CircleRelationship"/>
    <dgm:cxn modelId="{76E9B8FD-7709-4EAB-86DF-3C8B46B6AE9B}" type="presParOf" srcId="{48DFC1C2-3100-4CEE-A8B2-2A9CB0CEF9A1}" destId="{70D6B0C1-B59E-414F-9789-86ED8E5914D4}" srcOrd="1" destOrd="0" presId="urn:microsoft.com/office/officeart/2009/3/layout/CircleRelationship"/>
    <dgm:cxn modelId="{49BD197F-1B93-4B82-9A96-A96392CDA88B}" type="presParOf" srcId="{48DFC1C2-3100-4CEE-A8B2-2A9CB0CEF9A1}" destId="{F3FFF856-437E-4139-8B0C-2909E9531D80}" srcOrd="2" destOrd="0" presId="urn:microsoft.com/office/officeart/2009/3/layout/CircleRelationship"/>
    <dgm:cxn modelId="{556090AB-CF9A-4249-9DE6-1A2E725139FE}" type="presParOf" srcId="{48DFC1C2-3100-4CEE-A8B2-2A9CB0CEF9A1}" destId="{A3546D4C-D3DD-40BA-B3F4-61C5D54E5C34}" srcOrd="3" destOrd="0" presId="urn:microsoft.com/office/officeart/2009/3/layout/CircleRelationship"/>
    <dgm:cxn modelId="{807CB2B7-85F0-4C08-B653-7308A88BDC09}" type="presParOf" srcId="{48DFC1C2-3100-4CEE-A8B2-2A9CB0CEF9A1}" destId="{74F3E3C4-4736-4135-96B0-02B5C179C17F}" srcOrd="4" destOrd="0" presId="urn:microsoft.com/office/officeart/2009/3/layout/CircleRelationship"/>
    <dgm:cxn modelId="{11D17FE6-0341-4437-A517-F3DF2F4ECB7F}" type="presParOf" srcId="{48DFC1C2-3100-4CEE-A8B2-2A9CB0CEF9A1}" destId="{A3C55576-0EED-4F14-AA39-EEDE94AEC198}" srcOrd="5" destOrd="0" presId="urn:microsoft.com/office/officeart/2009/3/layout/CircleRelationship"/>
    <dgm:cxn modelId="{0CC707E3-7192-4E08-8D99-4EC4EC00E8E1}" type="presParOf" srcId="{48DFC1C2-3100-4CEE-A8B2-2A9CB0CEF9A1}" destId="{DDE13B6D-E655-4728-A94D-926001172656}" srcOrd="6" destOrd="0" presId="urn:microsoft.com/office/officeart/2009/3/layout/CircleRelationship"/>
    <dgm:cxn modelId="{214B08A7-690B-492B-9A0D-58B352DACFD3}" type="presParOf" srcId="{48DFC1C2-3100-4CEE-A8B2-2A9CB0CEF9A1}" destId="{A2860C4B-9D4E-41CF-9C1A-C8BFB27C21C6}" srcOrd="7" destOrd="0" presId="urn:microsoft.com/office/officeart/2009/3/layout/CircleRelationship"/>
    <dgm:cxn modelId="{7D28E92C-65D5-4956-A4E4-82B15CBEB39F}" type="presParOf" srcId="{A2860C4B-9D4E-41CF-9C1A-C8BFB27C21C6}" destId="{FE95E3CA-D5DA-49CE-AF68-E324DBD223A9}" srcOrd="0" destOrd="0" presId="urn:microsoft.com/office/officeart/2009/3/layout/CircleRelationship"/>
    <dgm:cxn modelId="{E051C19F-0370-4FDD-A6C0-43D29E5816AA}" type="presParOf" srcId="{48DFC1C2-3100-4CEE-A8B2-2A9CB0CEF9A1}" destId="{0483B280-8698-4E6A-B6E9-A120ED5E5718}" srcOrd="8" destOrd="0" presId="urn:microsoft.com/office/officeart/2009/3/layout/CircleRelationship"/>
    <dgm:cxn modelId="{EED4FCD4-C95B-41E3-9683-BD8A468EB087}" type="presParOf" srcId="{0483B280-8698-4E6A-B6E9-A120ED5E5718}" destId="{BF386A54-7A52-4BC5-B413-3A100BF68D49}" srcOrd="0" destOrd="0" presId="urn:microsoft.com/office/officeart/2009/3/layout/CircleRelationship"/>
    <dgm:cxn modelId="{A10C0192-9C14-4586-9AF7-01EAA4852124}" type="presParOf" srcId="{48DFC1C2-3100-4CEE-A8B2-2A9CB0CEF9A1}" destId="{E72807C1-B3D1-4F30-A3BF-3D14707CFF28}" srcOrd="9" destOrd="0" presId="urn:microsoft.com/office/officeart/2009/3/layout/CircleRelationship"/>
    <dgm:cxn modelId="{5CB57F8C-B63E-46C2-B0C5-E1D74ABED044}" type="presParOf" srcId="{48DFC1C2-3100-4CEE-A8B2-2A9CB0CEF9A1}" destId="{BF85098A-A8D2-41AA-A609-06C7DC7DCD6F}" srcOrd="10" destOrd="0" presId="urn:microsoft.com/office/officeart/2009/3/layout/CircleRelationship"/>
    <dgm:cxn modelId="{F23D0E5A-06C3-4F61-AE25-4E8306CFA5A9}" type="presParOf" srcId="{BF85098A-A8D2-41AA-A609-06C7DC7DCD6F}" destId="{76E2DC79-B3CB-45C7-BB6C-644E00F18AF4}" srcOrd="0" destOrd="0" presId="urn:microsoft.com/office/officeart/2009/3/layout/CircleRelationship"/>
    <dgm:cxn modelId="{E4AD3AC2-10C9-4B79-9AC3-7D1406D47226}" type="presParOf" srcId="{48DFC1C2-3100-4CEE-A8B2-2A9CB0CEF9A1}" destId="{3719A66F-247B-4E83-AFB1-4615D6C17FCB}" srcOrd="11" destOrd="0" presId="urn:microsoft.com/office/officeart/2009/3/layout/CircleRelationship"/>
    <dgm:cxn modelId="{A1247FF4-AE4C-46EC-944C-D67D381549F5}" type="presParOf" srcId="{3719A66F-247B-4E83-AFB1-4615D6C17FCB}" destId="{56D45A52-7158-4A95-9E23-86CC376EFECE}" srcOrd="0" destOrd="0" presId="urn:microsoft.com/office/officeart/2009/3/layout/CircleRelationship"/>
    <dgm:cxn modelId="{5C4B2A05-7146-4003-BDE2-423F230288E9}" type="presParOf" srcId="{48DFC1C2-3100-4CEE-A8B2-2A9CB0CEF9A1}" destId="{98C86385-1F0E-40C7-8FDE-98B6033741FE}" srcOrd="12" destOrd="0" presId="urn:microsoft.com/office/officeart/2009/3/layout/CircleRelationship"/>
    <dgm:cxn modelId="{EC33FC18-A2BB-4E39-8450-9F21A94E1A7A}" type="presParOf" srcId="{98C86385-1F0E-40C7-8FDE-98B6033741FE}" destId="{472E40AF-B4AC-4C23-B4EA-D7BF4E36A617}" srcOrd="0" destOrd="0" presId="urn:microsoft.com/office/officeart/2009/3/layout/CircleRelationship"/>
    <dgm:cxn modelId="{AEDDAD3A-5756-4FEE-B0F7-E9C4FF2D6D0D}" type="presParOf" srcId="{48DFC1C2-3100-4CEE-A8B2-2A9CB0CEF9A1}" destId="{58609DCC-A8D6-41FE-A60B-B12440E83882}" srcOrd="13" destOrd="0" presId="urn:microsoft.com/office/officeart/2009/3/layout/CircleRelationship"/>
    <dgm:cxn modelId="{2D584E33-FF9A-49E4-A7A4-67E4E5766E71}" type="presParOf" srcId="{48DFC1C2-3100-4CEE-A8B2-2A9CB0CEF9A1}" destId="{03BF815A-0BDD-4DEE-A2AE-3345E6B4D64F}" srcOrd="14" destOrd="0" presId="urn:microsoft.com/office/officeart/2009/3/layout/CircleRelationship"/>
    <dgm:cxn modelId="{90D603B3-C066-44B3-9D77-A77007BD18CE}" type="presParOf" srcId="{03BF815A-0BDD-4DEE-A2AE-3345E6B4D64F}" destId="{FB873758-E8E8-445A-9EB6-5979EBF5B68E}" srcOrd="0" destOrd="0" presId="urn:microsoft.com/office/officeart/2009/3/layout/CircleRelationship"/>
    <dgm:cxn modelId="{9DA6D544-EA46-46D9-881A-7E29B32DA58A}" type="presParOf" srcId="{48DFC1C2-3100-4CEE-A8B2-2A9CB0CEF9A1}" destId="{97884566-FC70-4B3E-911B-6514CECAB464}" srcOrd="15" destOrd="0" presId="urn:microsoft.com/office/officeart/2009/3/layout/CircleRelationship"/>
    <dgm:cxn modelId="{448354FD-AC67-422B-9D6C-6F6F2DD05D9A}" type="presParOf" srcId="{48DFC1C2-3100-4CEE-A8B2-2A9CB0CEF9A1}" destId="{996A92F5-A5AC-4BB6-8BB0-DD16BF3C9AB6}" srcOrd="16" destOrd="0" presId="urn:microsoft.com/office/officeart/2009/3/layout/CircleRelationship"/>
    <dgm:cxn modelId="{9CF38C14-3110-4BE4-9B2C-49BD61BB0813}" type="presParOf" srcId="{996A92F5-A5AC-4BB6-8BB0-DD16BF3C9AB6}" destId="{BA3FA63C-D11D-4B3E-B1B2-0AC2509E1E60}" srcOrd="0" destOrd="0" presId="urn:microsoft.com/office/officeart/2009/3/layout/CircleRelationship"/>
    <dgm:cxn modelId="{6FFD0CBA-B43E-4EAD-B525-9A2FB3506616}" type="presParOf" srcId="{48DFC1C2-3100-4CEE-A8B2-2A9CB0CEF9A1}" destId="{1BFBFB88-BE55-40CC-8319-D57E039C2E1A}" srcOrd="17" destOrd="0" presId="urn:microsoft.com/office/officeart/2009/3/layout/CircleRelationship"/>
    <dgm:cxn modelId="{EDD92CC4-6DEA-4B80-8BA0-DDD25F96AD04}" type="presParOf" srcId="{48DFC1C2-3100-4CEE-A8B2-2A9CB0CEF9A1}" destId="{C691823B-8A9A-48FC-A286-F090B804C806}" srcOrd="18" destOrd="0" presId="urn:microsoft.com/office/officeart/2009/3/layout/CircleRelationship"/>
    <dgm:cxn modelId="{7440D66E-54D1-4F04-9232-30C197CB776B}" type="presParOf" srcId="{C691823B-8A9A-48FC-A286-F090B804C806}" destId="{C92BEC6C-0F40-4EC0-8B1E-A0C5FA2A81CD}" srcOrd="0" destOrd="0" presId="urn:microsoft.com/office/officeart/2009/3/layout/CircleRelationship"/>
    <dgm:cxn modelId="{780171AD-23BF-4B0A-9530-E754796A4BF6}" type="presParOf" srcId="{48DFC1C2-3100-4CEE-A8B2-2A9CB0CEF9A1}" destId="{3CFCA6E8-1C33-4794-B577-2DD588A0B694}" srcOrd="19" destOrd="0" presId="urn:microsoft.com/office/officeart/2009/3/layout/CircleRelationship"/>
    <dgm:cxn modelId="{A5E8382D-055F-4C76-982B-06199106198A}" type="presParOf" srcId="{3CFCA6E8-1C33-4794-B577-2DD588A0B694}" destId="{998936F7-F6F7-418D-8030-C55C44CD5B93}"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4A1E8C-E2AF-44C7-B91F-439F52E6D258}" type="doc">
      <dgm:prSet loTypeId="urn:microsoft.com/office/officeart/2005/8/layout/radial6" loCatId="relationship" qsTypeId="urn:microsoft.com/office/officeart/2005/8/quickstyle/simple1" qsCatId="simple" csTypeId="urn:microsoft.com/office/officeart/2005/8/colors/colorful1" csCatId="colorful" phldr="1"/>
      <dgm:spPr/>
      <dgm:t>
        <a:bodyPr/>
        <a:lstStyle/>
        <a:p>
          <a:endParaRPr lang="tr-TR"/>
        </a:p>
      </dgm:t>
    </dgm:pt>
    <dgm:pt modelId="{10DA929C-A6A6-4D18-8F67-8A1D1A92728F}">
      <dgm:prSet phldrT="[Metin]"/>
      <dgm:spPr/>
      <dgm:t>
        <a:bodyPr/>
        <a:lstStyle/>
        <a:p>
          <a:r>
            <a:rPr lang="tr-TR" dirty="0" smtClean="0"/>
            <a:t>YAZMA BECERİSİ İÇİN ÖNKOŞULLAR </a:t>
          </a:r>
          <a:endParaRPr lang="tr-TR" dirty="0"/>
        </a:p>
      </dgm:t>
    </dgm:pt>
    <dgm:pt modelId="{DA4D78EE-9D5B-4A7A-A993-04AF5BD345D4}" type="parTrans" cxnId="{94AC1F30-4CA0-45AC-9E45-86FE3091B96B}">
      <dgm:prSet/>
      <dgm:spPr/>
      <dgm:t>
        <a:bodyPr/>
        <a:lstStyle/>
        <a:p>
          <a:endParaRPr lang="tr-TR"/>
        </a:p>
      </dgm:t>
    </dgm:pt>
    <dgm:pt modelId="{CD5C1B8A-56E3-4137-AC51-60070AA2F725}" type="sibTrans" cxnId="{94AC1F30-4CA0-45AC-9E45-86FE3091B96B}">
      <dgm:prSet/>
      <dgm:spPr/>
      <dgm:t>
        <a:bodyPr/>
        <a:lstStyle/>
        <a:p>
          <a:endParaRPr lang="tr-TR"/>
        </a:p>
      </dgm:t>
    </dgm:pt>
    <dgm:pt modelId="{BC051AE9-D5D6-4CAA-9B1B-669D4A42D81C}">
      <dgm:prSet phldrT="[Metin]"/>
      <dgm:spPr/>
      <dgm:t>
        <a:bodyPr/>
        <a:lstStyle/>
        <a:p>
          <a:r>
            <a:rPr lang="tr-TR" dirty="0" smtClean="0"/>
            <a:t>Sınırları düz alanları boyama</a:t>
          </a:r>
          <a:endParaRPr lang="tr-TR" dirty="0"/>
        </a:p>
      </dgm:t>
    </dgm:pt>
    <dgm:pt modelId="{1188D7F3-60A8-49A4-A5FD-C2ABFD670311}" type="parTrans" cxnId="{72D07B62-806B-4F1A-8DE2-8AC11182554D}">
      <dgm:prSet/>
      <dgm:spPr/>
      <dgm:t>
        <a:bodyPr/>
        <a:lstStyle/>
        <a:p>
          <a:endParaRPr lang="tr-TR"/>
        </a:p>
      </dgm:t>
    </dgm:pt>
    <dgm:pt modelId="{331C41D7-9DBF-4BF3-9CB4-844F5F36FECF}" type="sibTrans" cxnId="{72D07B62-806B-4F1A-8DE2-8AC11182554D}">
      <dgm:prSet/>
      <dgm:spPr/>
      <dgm:t>
        <a:bodyPr/>
        <a:lstStyle/>
        <a:p>
          <a:endParaRPr lang="tr-TR"/>
        </a:p>
      </dgm:t>
    </dgm:pt>
    <dgm:pt modelId="{54F3F62B-5D78-4188-8FE4-BFF4BDBA7ADE}">
      <dgm:prSet phldrT="[Metin]"/>
      <dgm:spPr/>
      <dgm:t>
        <a:bodyPr/>
        <a:lstStyle/>
        <a:p>
          <a:r>
            <a:rPr lang="tr-TR" dirty="0" smtClean="0"/>
            <a:t>Çizgileri parmağı ile takip etme</a:t>
          </a:r>
          <a:endParaRPr lang="tr-TR" dirty="0"/>
        </a:p>
      </dgm:t>
    </dgm:pt>
    <dgm:pt modelId="{205CAF73-BDA5-4868-A4BA-D64065970251}" type="parTrans" cxnId="{BC0F5801-28F8-4BBF-884F-06C3467F01CC}">
      <dgm:prSet/>
      <dgm:spPr/>
      <dgm:t>
        <a:bodyPr/>
        <a:lstStyle/>
        <a:p>
          <a:endParaRPr lang="tr-TR"/>
        </a:p>
      </dgm:t>
    </dgm:pt>
    <dgm:pt modelId="{CD20E92A-B5E7-4A70-BFEA-F20ADA16B1BE}" type="sibTrans" cxnId="{BC0F5801-28F8-4BBF-884F-06C3467F01CC}">
      <dgm:prSet/>
      <dgm:spPr/>
      <dgm:t>
        <a:bodyPr/>
        <a:lstStyle/>
        <a:p>
          <a:endParaRPr lang="tr-TR"/>
        </a:p>
      </dgm:t>
    </dgm:pt>
    <dgm:pt modelId="{8688B013-6265-4934-967A-049F5FC4116F}">
      <dgm:prSet phldrT="[Metin]"/>
      <dgm:spPr/>
      <dgm:t>
        <a:bodyPr/>
        <a:lstStyle/>
        <a:p>
          <a:r>
            <a:rPr lang="tr-TR" dirty="0" smtClean="0"/>
            <a:t>Pastel boya ile çizgi çalışmaları yapma</a:t>
          </a:r>
          <a:endParaRPr lang="tr-TR" dirty="0"/>
        </a:p>
      </dgm:t>
    </dgm:pt>
    <dgm:pt modelId="{6771618A-FAE7-418B-BECC-4B16AC3941AD}" type="parTrans" cxnId="{4BAAAB03-1F91-43B0-A2B8-ECAB4BFDAC85}">
      <dgm:prSet/>
      <dgm:spPr/>
      <dgm:t>
        <a:bodyPr/>
        <a:lstStyle/>
        <a:p>
          <a:endParaRPr lang="tr-TR"/>
        </a:p>
      </dgm:t>
    </dgm:pt>
    <dgm:pt modelId="{A8DCD664-E33C-4E41-8E6B-EAC91C0871EF}" type="sibTrans" cxnId="{4BAAAB03-1F91-43B0-A2B8-ECAB4BFDAC85}">
      <dgm:prSet/>
      <dgm:spPr/>
      <dgm:t>
        <a:bodyPr/>
        <a:lstStyle/>
        <a:p>
          <a:endParaRPr lang="tr-TR"/>
        </a:p>
      </dgm:t>
    </dgm:pt>
    <dgm:pt modelId="{6C8657FD-9CC5-495B-B3A3-802F2AC80E84}">
      <dgm:prSet phldrT="[Metin]"/>
      <dgm:spPr/>
      <dgm:t>
        <a:bodyPr/>
        <a:lstStyle/>
        <a:p>
          <a:r>
            <a:rPr lang="tr-TR" dirty="0" smtClean="0"/>
            <a:t>Girintili çıkıntılı şekilleri boyama</a:t>
          </a:r>
          <a:endParaRPr lang="tr-TR" dirty="0"/>
        </a:p>
      </dgm:t>
    </dgm:pt>
    <dgm:pt modelId="{B14C0B32-0330-451D-863E-64FCFA2C05DD}" type="parTrans" cxnId="{031C1B4D-AEAD-41B4-AAE5-26FCF0B272DA}">
      <dgm:prSet/>
      <dgm:spPr/>
      <dgm:t>
        <a:bodyPr/>
        <a:lstStyle/>
        <a:p>
          <a:endParaRPr lang="tr-TR"/>
        </a:p>
      </dgm:t>
    </dgm:pt>
    <dgm:pt modelId="{AA185FCC-F7B3-4E94-A409-7EA3BAB9206E}" type="sibTrans" cxnId="{031C1B4D-AEAD-41B4-AAE5-26FCF0B272DA}">
      <dgm:prSet/>
      <dgm:spPr/>
      <dgm:t>
        <a:bodyPr/>
        <a:lstStyle/>
        <a:p>
          <a:endParaRPr lang="tr-TR"/>
        </a:p>
      </dgm:t>
    </dgm:pt>
    <dgm:pt modelId="{B9DD6F1C-AEE8-4523-A4BD-08D0B4D4C005}" type="pres">
      <dgm:prSet presAssocID="{4B4A1E8C-E2AF-44C7-B91F-439F52E6D258}" presName="Name0" presStyleCnt="0">
        <dgm:presLayoutVars>
          <dgm:chMax val="1"/>
          <dgm:dir/>
          <dgm:animLvl val="ctr"/>
          <dgm:resizeHandles val="exact"/>
        </dgm:presLayoutVars>
      </dgm:prSet>
      <dgm:spPr/>
      <dgm:t>
        <a:bodyPr/>
        <a:lstStyle/>
        <a:p>
          <a:endParaRPr lang="tr-TR"/>
        </a:p>
      </dgm:t>
    </dgm:pt>
    <dgm:pt modelId="{2BF16E47-F842-4571-9FEA-44E86CC5FEDC}" type="pres">
      <dgm:prSet presAssocID="{10DA929C-A6A6-4D18-8F67-8A1D1A92728F}" presName="centerShape" presStyleLbl="node0" presStyleIdx="0" presStyleCnt="1"/>
      <dgm:spPr/>
      <dgm:t>
        <a:bodyPr/>
        <a:lstStyle/>
        <a:p>
          <a:endParaRPr lang="tr-TR"/>
        </a:p>
      </dgm:t>
    </dgm:pt>
    <dgm:pt modelId="{101185E5-420B-4CA3-8CE6-DEF8EAAD3270}" type="pres">
      <dgm:prSet presAssocID="{BC051AE9-D5D6-4CAA-9B1B-669D4A42D81C}" presName="node" presStyleLbl="node1" presStyleIdx="0" presStyleCnt="4">
        <dgm:presLayoutVars>
          <dgm:bulletEnabled val="1"/>
        </dgm:presLayoutVars>
      </dgm:prSet>
      <dgm:spPr/>
      <dgm:t>
        <a:bodyPr/>
        <a:lstStyle/>
        <a:p>
          <a:endParaRPr lang="tr-TR"/>
        </a:p>
      </dgm:t>
    </dgm:pt>
    <dgm:pt modelId="{8CA6C2AE-483F-4E82-8D6F-C0B1326F2404}" type="pres">
      <dgm:prSet presAssocID="{BC051AE9-D5D6-4CAA-9B1B-669D4A42D81C}" presName="dummy" presStyleCnt="0"/>
      <dgm:spPr/>
    </dgm:pt>
    <dgm:pt modelId="{66A224B2-7E36-42EA-B2EA-19A3491AEABA}" type="pres">
      <dgm:prSet presAssocID="{331C41D7-9DBF-4BF3-9CB4-844F5F36FECF}" presName="sibTrans" presStyleLbl="sibTrans2D1" presStyleIdx="0" presStyleCnt="4"/>
      <dgm:spPr/>
      <dgm:t>
        <a:bodyPr/>
        <a:lstStyle/>
        <a:p>
          <a:endParaRPr lang="tr-TR"/>
        </a:p>
      </dgm:t>
    </dgm:pt>
    <dgm:pt modelId="{D616AED1-1D66-4168-AAAB-4E4A777830F2}" type="pres">
      <dgm:prSet presAssocID="{54F3F62B-5D78-4188-8FE4-BFF4BDBA7ADE}" presName="node" presStyleLbl="node1" presStyleIdx="1" presStyleCnt="4">
        <dgm:presLayoutVars>
          <dgm:bulletEnabled val="1"/>
        </dgm:presLayoutVars>
      </dgm:prSet>
      <dgm:spPr/>
      <dgm:t>
        <a:bodyPr/>
        <a:lstStyle/>
        <a:p>
          <a:endParaRPr lang="tr-TR"/>
        </a:p>
      </dgm:t>
    </dgm:pt>
    <dgm:pt modelId="{2389D6F2-8153-425B-A506-B570FF7FDEC6}" type="pres">
      <dgm:prSet presAssocID="{54F3F62B-5D78-4188-8FE4-BFF4BDBA7ADE}" presName="dummy" presStyleCnt="0"/>
      <dgm:spPr/>
    </dgm:pt>
    <dgm:pt modelId="{E0DA05C1-A44D-44C9-B6B6-F1861B334C23}" type="pres">
      <dgm:prSet presAssocID="{CD20E92A-B5E7-4A70-BFEA-F20ADA16B1BE}" presName="sibTrans" presStyleLbl="sibTrans2D1" presStyleIdx="1" presStyleCnt="4"/>
      <dgm:spPr/>
      <dgm:t>
        <a:bodyPr/>
        <a:lstStyle/>
        <a:p>
          <a:endParaRPr lang="tr-TR"/>
        </a:p>
      </dgm:t>
    </dgm:pt>
    <dgm:pt modelId="{62FC90B0-874B-46CA-AF6A-C48617DD77E6}" type="pres">
      <dgm:prSet presAssocID="{8688B013-6265-4934-967A-049F5FC4116F}" presName="node" presStyleLbl="node1" presStyleIdx="2" presStyleCnt="4">
        <dgm:presLayoutVars>
          <dgm:bulletEnabled val="1"/>
        </dgm:presLayoutVars>
      </dgm:prSet>
      <dgm:spPr/>
      <dgm:t>
        <a:bodyPr/>
        <a:lstStyle/>
        <a:p>
          <a:endParaRPr lang="tr-TR"/>
        </a:p>
      </dgm:t>
    </dgm:pt>
    <dgm:pt modelId="{AA469770-5DB0-4DBD-A70E-826F4E3DC466}" type="pres">
      <dgm:prSet presAssocID="{8688B013-6265-4934-967A-049F5FC4116F}" presName="dummy" presStyleCnt="0"/>
      <dgm:spPr/>
    </dgm:pt>
    <dgm:pt modelId="{2743998B-97C3-4D59-9EA9-FBD8275ACC29}" type="pres">
      <dgm:prSet presAssocID="{A8DCD664-E33C-4E41-8E6B-EAC91C0871EF}" presName="sibTrans" presStyleLbl="sibTrans2D1" presStyleIdx="2" presStyleCnt="4"/>
      <dgm:spPr/>
      <dgm:t>
        <a:bodyPr/>
        <a:lstStyle/>
        <a:p>
          <a:endParaRPr lang="tr-TR"/>
        </a:p>
      </dgm:t>
    </dgm:pt>
    <dgm:pt modelId="{FA538D97-4F54-4AE0-AA96-D8DFE9C50172}" type="pres">
      <dgm:prSet presAssocID="{6C8657FD-9CC5-495B-B3A3-802F2AC80E84}" presName="node" presStyleLbl="node1" presStyleIdx="3" presStyleCnt="4">
        <dgm:presLayoutVars>
          <dgm:bulletEnabled val="1"/>
        </dgm:presLayoutVars>
      </dgm:prSet>
      <dgm:spPr/>
      <dgm:t>
        <a:bodyPr/>
        <a:lstStyle/>
        <a:p>
          <a:endParaRPr lang="tr-TR"/>
        </a:p>
      </dgm:t>
    </dgm:pt>
    <dgm:pt modelId="{3BAA58BB-6081-450D-9D0E-CB3664B9CCE5}" type="pres">
      <dgm:prSet presAssocID="{6C8657FD-9CC5-495B-B3A3-802F2AC80E84}" presName="dummy" presStyleCnt="0"/>
      <dgm:spPr/>
    </dgm:pt>
    <dgm:pt modelId="{6D92A17F-27F5-4802-8A2A-5E79170A9F0A}" type="pres">
      <dgm:prSet presAssocID="{AA185FCC-F7B3-4E94-A409-7EA3BAB9206E}" presName="sibTrans" presStyleLbl="sibTrans2D1" presStyleIdx="3" presStyleCnt="4"/>
      <dgm:spPr/>
      <dgm:t>
        <a:bodyPr/>
        <a:lstStyle/>
        <a:p>
          <a:endParaRPr lang="tr-TR"/>
        </a:p>
      </dgm:t>
    </dgm:pt>
  </dgm:ptLst>
  <dgm:cxnLst>
    <dgm:cxn modelId="{94AC1F30-4CA0-45AC-9E45-86FE3091B96B}" srcId="{4B4A1E8C-E2AF-44C7-B91F-439F52E6D258}" destId="{10DA929C-A6A6-4D18-8F67-8A1D1A92728F}" srcOrd="0" destOrd="0" parTransId="{DA4D78EE-9D5B-4A7A-A993-04AF5BD345D4}" sibTransId="{CD5C1B8A-56E3-4137-AC51-60070AA2F725}"/>
    <dgm:cxn modelId="{D656C75F-65C0-4EAD-8407-6B6479B8D3F1}" type="presOf" srcId="{CD20E92A-B5E7-4A70-BFEA-F20ADA16B1BE}" destId="{E0DA05C1-A44D-44C9-B6B6-F1861B334C23}" srcOrd="0" destOrd="0" presId="urn:microsoft.com/office/officeart/2005/8/layout/radial6"/>
    <dgm:cxn modelId="{975ABAEF-9685-4DB5-9EDD-668F3CD6244E}" type="presOf" srcId="{54F3F62B-5D78-4188-8FE4-BFF4BDBA7ADE}" destId="{D616AED1-1D66-4168-AAAB-4E4A777830F2}" srcOrd="0" destOrd="0" presId="urn:microsoft.com/office/officeart/2005/8/layout/radial6"/>
    <dgm:cxn modelId="{0F83C6B2-65E5-4043-AD5F-8D7894E56736}" type="presOf" srcId="{6C8657FD-9CC5-495B-B3A3-802F2AC80E84}" destId="{FA538D97-4F54-4AE0-AA96-D8DFE9C50172}" srcOrd="0" destOrd="0" presId="urn:microsoft.com/office/officeart/2005/8/layout/radial6"/>
    <dgm:cxn modelId="{BC0F5801-28F8-4BBF-884F-06C3467F01CC}" srcId="{10DA929C-A6A6-4D18-8F67-8A1D1A92728F}" destId="{54F3F62B-5D78-4188-8FE4-BFF4BDBA7ADE}" srcOrd="1" destOrd="0" parTransId="{205CAF73-BDA5-4868-A4BA-D64065970251}" sibTransId="{CD20E92A-B5E7-4A70-BFEA-F20ADA16B1BE}"/>
    <dgm:cxn modelId="{A180F8AA-8B20-4BD5-95D1-963C60AEAB51}" type="presOf" srcId="{331C41D7-9DBF-4BF3-9CB4-844F5F36FECF}" destId="{66A224B2-7E36-42EA-B2EA-19A3491AEABA}" srcOrd="0" destOrd="0" presId="urn:microsoft.com/office/officeart/2005/8/layout/radial6"/>
    <dgm:cxn modelId="{ED3BFA77-AE94-495E-96A9-13CDD073E96D}" type="presOf" srcId="{BC051AE9-D5D6-4CAA-9B1B-669D4A42D81C}" destId="{101185E5-420B-4CA3-8CE6-DEF8EAAD3270}" srcOrd="0" destOrd="0" presId="urn:microsoft.com/office/officeart/2005/8/layout/radial6"/>
    <dgm:cxn modelId="{031C1B4D-AEAD-41B4-AAE5-26FCF0B272DA}" srcId="{10DA929C-A6A6-4D18-8F67-8A1D1A92728F}" destId="{6C8657FD-9CC5-495B-B3A3-802F2AC80E84}" srcOrd="3" destOrd="0" parTransId="{B14C0B32-0330-451D-863E-64FCFA2C05DD}" sibTransId="{AA185FCC-F7B3-4E94-A409-7EA3BAB9206E}"/>
    <dgm:cxn modelId="{76B25325-D1DB-46DD-9273-282A0258229A}" type="presOf" srcId="{8688B013-6265-4934-967A-049F5FC4116F}" destId="{62FC90B0-874B-46CA-AF6A-C48617DD77E6}" srcOrd="0" destOrd="0" presId="urn:microsoft.com/office/officeart/2005/8/layout/radial6"/>
    <dgm:cxn modelId="{90741672-4362-45D8-8794-40A838D824CD}" type="presOf" srcId="{AA185FCC-F7B3-4E94-A409-7EA3BAB9206E}" destId="{6D92A17F-27F5-4802-8A2A-5E79170A9F0A}" srcOrd="0" destOrd="0" presId="urn:microsoft.com/office/officeart/2005/8/layout/radial6"/>
    <dgm:cxn modelId="{72D07B62-806B-4F1A-8DE2-8AC11182554D}" srcId="{10DA929C-A6A6-4D18-8F67-8A1D1A92728F}" destId="{BC051AE9-D5D6-4CAA-9B1B-669D4A42D81C}" srcOrd="0" destOrd="0" parTransId="{1188D7F3-60A8-49A4-A5FD-C2ABFD670311}" sibTransId="{331C41D7-9DBF-4BF3-9CB4-844F5F36FECF}"/>
    <dgm:cxn modelId="{F5AE8AC3-69D9-4247-B803-8A1D9EA19679}" type="presOf" srcId="{A8DCD664-E33C-4E41-8E6B-EAC91C0871EF}" destId="{2743998B-97C3-4D59-9EA9-FBD8275ACC29}" srcOrd="0" destOrd="0" presId="urn:microsoft.com/office/officeart/2005/8/layout/radial6"/>
    <dgm:cxn modelId="{19EB19A1-05B2-4EB4-AD8B-947DE3B4928B}" type="presOf" srcId="{4B4A1E8C-E2AF-44C7-B91F-439F52E6D258}" destId="{B9DD6F1C-AEE8-4523-A4BD-08D0B4D4C005}" srcOrd="0" destOrd="0" presId="urn:microsoft.com/office/officeart/2005/8/layout/radial6"/>
    <dgm:cxn modelId="{9C4B8A0C-F53A-4529-882D-B6E65B70A899}" type="presOf" srcId="{10DA929C-A6A6-4D18-8F67-8A1D1A92728F}" destId="{2BF16E47-F842-4571-9FEA-44E86CC5FEDC}" srcOrd="0" destOrd="0" presId="urn:microsoft.com/office/officeart/2005/8/layout/radial6"/>
    <dgm:cxn modelId="{4BAAAB03-1F91-43B0-A2B8-ECAB4BFDAC85}" srcId="{10DA929C-A6A6-4D18-8F67-8A1D1A92728F}" destId="{8688B013-6265-4934-967A-049F5FC4116F}" srcOrd="2" destOrd="0" parTransId="{6771618A-FAE7-418B-BECC-4B16AC3941AD}" sibTransId="{A8DCD664-E33C-4E41-8E6B-EAC91C0871EF}"/>
    <dgm:cxn modelId="{F376F395-4DFC-404F-B304-9DD37E55F94C}" type="presParOf" srcId="{B9DD6F1C-AEE8-4523-A4BD-08D0B4D4C005}" destId="{2BF16E47-F842-4571-9FEA-44E86CC5FEDC}" srcOrd="0" destOrd="0" presId="urn:microsoft.com/office/officeart/2005/8/layout/radial6"/>
    <dgm:cxn modelId="{936A5A63-EB21-4723-BBAC-F226E4544F5A}" type="presParOf" srcId="{B9DD6F1C-AEE8-4523-A4BD-08D0B4D4C005}" destId="{101185E5-420B-4CA3-8CE6-DEF8EAAD3270}" srcOrd="1" destOrd="0" presId="urn:microsoft.com/office/officeart/2005/8/layout/radial6"/>
    <dgm:cxn modelId="{A2758DD1-9CDA-4BB0-84BA-4FCD342D70D1}" type="presParOf" srcId="{B9DD6F1C-AEE8-4523-A4BD-08D0B4D4C005}" destId="{8CA6C2AE-483F-4E82-8D6F-C0B1326F2404}" srcOrd="2" destOrd="0" presId="urn:microsoft.com/office/officeart/2005/8/layout/radial6"/>
    <dgm:cxn modelId="{3684E9EA-9C54-45B2-9316-A905B30E2352}" type="presParOf" srcId="{B9DD6F1C-AEE8-4523-A4BD-08D0B4D4C005}" destId="{66A224B2-7E36-42EA-B2EA-19A3491AEABA}" srcOrd="3" destOrd="0" presId="urn:microsoft.com/office/officeart/2005/8/layout/radial6"/>
    <dgm:cxn modelId="{C5460E60-D939-49C2-B439-011A78288686}" type="presParOf" srcId="{B9DD6F1C-AEE8-4523-A4BD-08D0B4D4C005}" destId="{D616AED1-1D66-4168-AAAB-4E4A777830F2}" srcOrd="4" destOrd="0" presId="urn:microsoft.com/office/officeart/2005/8/layout/radial6"/>
    <dgm:cxn modelId="{44B9BDF8-BE97-4792-931C-CE975C3D4EEF}" type="presParOf" srcId="{B9DD6F1C-AEE8-4523-A4BD-08D0B4D4C005}" destId="{2389D6F2-8153-425B-A506-B570FF7FDEC6}" srcOrd="5" destOrd="0" presId="urn:microsoft.com/office/officeart/2005/8/layout/radial6"/>
    <dgm:cxn modelId="{0545A995-19EF-4828-BD0C-6902FFC09864}" type="presParOf" srcId="{B9DD6F1C-AEE8-4523-A4BD-08D0B4D4C005}" destId="{E0DA05C1-A44D-44C9-B6B6-F1861B334C23}" srcOrd="6" destOrd="0" presId="urn:microsoft.com/office/officeart/2005/8/layout/radial6"/>
    <dgm:cxn modelId="{A0434F0A-FBC2-4F0F-9DF0-D69AB94B5D44}" type="presParOf" srcId="{B9DD6F1C-AEE8-4523-A4BD-08D0B4D4C005}" destId="{62FC90B0-874B-46CA-AF6A-C48617DD77E6}" srcOrd="7" destOrd="0" presId="urn:microsoft.com/office/officeart/2005/8/layout/radial6"/>
    <dgm:cxn modelId="{7ECA2269-E90D-4017-B3FF-E16705BD2C96}" type="presParOf" srcId="{B9DD6F1C-AEE8-4523-A4BD-08D0B4D4C005}" destId="{AA469770-5DB0-4DBD-A70E-826F4E3DC466}" srcOrd="8" destOrd="0" presId="urn:microsoft.com/office/officeart/2005/8/layout/radial6"/>
    <dgm:cxn modelId="{86628085-7FDA-41E2-BE55-65989186E92D}" type="presParOf" srcId="{B9DD6F1C-AEE8-4523-A4BD-08D0B4D4C005}" destId="{2743998B-97C3-4D59-9EA9-FBD8275ACC29}" srcOrd="9" destOrd="0" presId="urn:microsoft.com/office/officeart/2005/8/layout/radial6"/>
    <dgm:cxn modelId="{865FF23E-8BBC-4912-829C-6FCCD992C2E8}" type="presParOf" srcId="{B9DD6F1C-AEE8-4523-A4BD-08D0B4D4C005}" destId="{FA538D97-4F54-4AE0-AA96-D8DFE9C50172}" srcOrd="10" destOrd="0" presId="urn:microsoft.com/office/officeart/2005/8/layout/radial6"/>
    <dgm:cxn modelId="{C5AFA097-5CFB-4ED6-A234-41F77CF9442A}" type="presParOf" srcId="{B9DD6F1C-AEE8-4523-A4BD-08D0B4D4C005}" destId="{3BAA58BB-6081-450D-9D0E-CB3664B9CCE5}" srcOrd="11" destOrd="0" presId="urn:microsoft.com/office/officeart/2005/8/layout/radial6"/>
    <dgm:cxn modelId="{D5FABEDF-241A-45DF-82DE-BEEEE2B270BC}" type="presParOf" srcId="{B9DD6F1C-AEE8-4523-A4BD-08D0B4D4C005}" destId="{6D92A17F-27F5-4802-8A2A-5E79170A9F0A}"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A2A26-D3E8-4D39-8DEE-0CD7F6B6322D}">
      <dsp:nvSpPr>
        <dsp:cNvPr id="0" name=""/>
        <dsp:cNvSpPr/>
      </dsp:nvSpPr>
      <dsp:spPr>
        <a:xfrm>
          <a:off x="3733800" y="2345675"/>
          <a:ext cx="2043312" cy="709248"/>
        </a:xfrm>
        <a:custGeom>
          <a:avLst/>
          <a:gdLst/>
          <a:ahLst/>
          <a:cxnLst/>
          <a:rect l="0" t="0" r="0" b="0"/>
          <a:pathLst>
            <a:path>
              <a:moveTo>
                <a:pt x="0" y="0"/>
              </a:moveTo>
              <a:lnTo>
                <a:pt x="0" y="354624"/>
              </a:lnTo>
              <a:lnTo>
                <a:pt x="2043312" y="354624"/>
              </a:lnTo>
              <a:lnTo>
                <a:pt x="2043312" y="70924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2EB6EB-5E82-4612-995F-5B1CD6EDFAEC}">
      <dsp:nvSpPr>
        <dsp:cNvPr id="0" name=""/>
        <dsp:cNvSpPr/>
      </dsp:nvSpPr>
      <dsp:spPr>
        <a:xfrm>
          <a:off x="1690487" y="2345675"/>
          <a:ext cx="2043312" cy="709248"/>
        </a:xfrm>
        <a:custGeom>
          <a:avLst/>
          <a:gdLst/>
          <a:ahLst/>
          <a:cxnLst/>
          <a:rect l="0" t="0" r="0" b="0"/>
          <a:pathLst>
            <a:path>
              <a:moveTo>
                <a:pt x="2043312" y="0"/>
              </a:moveTo>
              <a:lnTo>
                <a:pt x="2043312" y="354624"/>
              </a:lnTo>
              <a:lnTo>
                <a:pt x="0" y="354624"/>
              </a:lnTo>
              <a:lnTo>
                <a:pt x="0" y="70924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5353CA-A1FA-4519-ADD1-BF1F07DB4097}">
      <dsp:nvSpPr>
        <dsp:cNvPr id="0" name=""/>
        <dsp:cNvSpPr/>
      </dsp:nvSpPr>
      <dsp:spPr>
        <a:xfrm>
          <a:off x="2045112" y="656987"/>
          <a:ext cx="3377375" cy="1688687"/>
        </a:xfrm>
        <a:prstGeom prst="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DEĞERLENDİRME TEKNİKLERİ</a:t>
          </a:r>
          <a:endParaRPr lang="tr-TR" sz="3400" kern="1200" dirty="0"/>
        </a:p>
      </dsp:txBody>
      <dsp:txXfrm>
        <a:off x="2045112" y="656987"/>
        <a:ext cx="3377375" cy="1688687"/>
      </dsp:txXfrm>
    </dsp:sp>
    <dsp:sp modelId="{FC2F9DA2-8C42-45D5-B02C-24EBC464FA57}">
      <dsp:nvSpPr>
        <dsp:cNvPr id="0" name=""/>
        <dsp:cNvSpPr/>
      </dsp:nvSpPr>
      <dsp:spPr>
        <a:xfrm>
          <a:off x="1800" y="3054924"/>
          <a:ext cx="3377375" cy="1688687"/>
        </a:xfrm>
        <a:prstGeom prst="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endParaRPr lang="tr-TR" sz="3400" kern="1200" dirty="0" smtClean="0"/>
        </a:p>
        <a:p>
          <a:pPr lvl="0" algn="ctr" defTabSz="1511300">
            <a:lnSpc>
              <a:spcPct val="90000"/>
            </a:lnSpc>
            <a:spcBef>
              <a:spcPct val="0"/>
            </a:spcBef>
            <a:spcAft>
              <a:spcPct val="35000"/>
            </a:spcAft>
          </a:pPr>
          <a:r>
            <a:rPr lang="tr-TR" sz="3400" kern="1200" dirty="0" smtClean="0"/>
            <a:t>BİÇİMSEL		</a:t>
          </a:r>
          <a:endParaRPr lang="tr-TR" sz="3400" kern="1200" dirty="0"/>
        </a:p>
      </dsp:txBody>
      <dsp:txXfrm>
        <a:off x="1800" y="3054924"/>
        <a:ext cx="3377375" cy="1688687"/>
      </dsp:txXfrm>
    </dsp:sp>
    <dsp:sp modelId="{3131DED7-AA7B-4B3C-9C63-62A372097953}">
      <dsp:nvSpPr>
        <dsp:cNvPr id="0" name=""/>
        <dsp:cNvSpPr/>
      </dsp:nvSpPr>
      <dsp:spPr>
        <a:xfrm>
          <a:off x="4088424" y="3054924"/>
          <a:ext cx="3377375" cy="1688687"/>
        </a:xfrm>
        <a:prstGeom prst="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BİÇİMSEL OLMAYAN</a:t>
          </a:r>
          <a:endParaRPr lang="tr-TR" sz="3400" kern="1200" dirty="0"/>
        </a:p>
      </dsp:txBody>
      <dsp:txXfrm>
        <a:off x="4088424" y="3054924"/>
        <a:ext cx="3377375" cy="16886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0BDA8-2FC3-44BC-929B-340704D8F648}">
      <dsp:nvSpPr>
        <dsp:cNvPr id="0" name=""/>
        <dsp:cNvSpPr/>
      </dsp:nvSpPr>
      <dsp:spPr>
        <a:xfrm>
          <a:off x="1989159" y="1143657"/>
          <a:ext cx="3355429" cy="3356006"/>
        </a:xfrm>
        <a:prstGeom prst="ellipse">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ÖNKOŞUL BECERİLER</a:t>
          </a:r>
          <a:endParaRPr lang="tr-TR" sz="1100" kern="1200" dirty="0"/>
        </a:p>
      </dsp:txBody>
      <dsp:txXfrm>
        <a:off x="2480550" y="1635133"/>
        <a:ext cx="2372647" cy="2373054"/>
      </dsp:txXfrm>
    </dsp:sp>
    <dsp:sp modelId="{70D6B0C1-B59E-414F-9789-86ED8E5914D4}">
      <dsp:nvSpPr>
        <dsp:cNvPr id="0" name=""/>
        <dsp:cNvSpPr/>
      </dsp:nvSpPr>
      <dsp:spPr>
        <a:xfrm>
          <a:off x="3020910" y="4250182"/>
          <a:ext cx="270499" cy="270471"/>
        </a:xfrm>
        <a:prstGeom prst="ellipse">
          <a:avLst/>
        </a:prstGeom>
        <a:gradFill rotWithShape="0">
          <a:gsLst>
            <a:gs pos="0">
              <a:schemeClr val="accent2">
                <a:hueOff val="0"/>
                <a:satOff val="0"/>
                <a:lumOff val="0"/>
                <a:alphaOff val="0"/>
                <a:tint val="0"/>
              </a:schemeClr>
            </a:gs>
            <a:gs pos="44000">
              <a:schemeClr val="accent2">
                <a:hueOff val="0"/>
                <a:satOff val="0"/>
                <a:lumOff val="0"/>
                <a:alphaOff val="0"/>
                <a:tint val="60000"/>
                <a:satMod val="120000"/>
              </a:schemeClr>
            </a:gs>
            <a:gs pos="100000">
              <a:schemeClr val="accent2">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3FFF856-437E-4139-8B0C-2909E9531D80}">
      <dsp:nvSpPr>
        <dsp:cNvPr id="0" name=""/>
        <dsp:cNvSpPr/>
      </dsp:nvSpPr>
      <dsp:spPr>
        <a:xfrm>
          <a:off x="5560712" y="2505610"/>
          <a:ext cx="270499" cy="270471"/>
        </a:xfrm>
        <a:prstGeom prst="ellipse">
          <a:avLst/>
        </a:prstGeom>
        <a:gradFill rotWithShape="0">
          <a:gsLst>
            <a:gs pos="0">
              <a:schemeClr val="accent3">
                <a:hueOff val="0"/>
                <a:satOff val="0"/>
                <a:lumOff val="0"/>
                <a:alphaOff val="0"/>
                <a:tint val="0"/>
              </a:schemeClr>
            </a:gs>
            <a:gs pos="44000">
              <a:schemeClr val="accent3">
                <a:hueOff val="0"/>
                <a:satOff val="0"/>
                <a:lumOff val="0"/>
                <a:alphaOff val="0"/>
                <a:tint val="60000"/>
                <a:satMod val="120000"/>
              </a:schemeClr>
            </a:gs>
            <a:gs pos="100000">
              <a:schemeClr val="accent3">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3546D4C-D3DD-40BA-B3F4-61C5D54E5C34}">
      <dsp:nvSpPr>
        <dsp:cNvPr id="0" name=""/>
        <dsp:cNvSpPr/>
      </dsp:nvSpPr>
      <dsp:spPr>
        <a:xfrm>
          <a:off x="4268098" y="4538045"/>
          <a:ext cx="373054" cy="373622"/>
        </a:xfrm>
        <a:prstGeom prst="ellipse">
          <a:avLst/>
        </a:prstGeom>
        <a:gradFill rotWithShape="0">
          <a:gsLst>
            <a:gs pos="0">
              <a:schemeClr val="accent4">
                <a:hueOff val="0"/>
                <a:satOff val="0"/>
                <a:lumOff val="0"/>
                <a:alphaOff val="0"/>
                <a:tint val="0"/>
              </a:schemeClr>
            </a:gs>
            <a:gs pos="44000">
              <a:schemeClr val="accent4">
                <a:hueOff val="0"/>
                <a:satOff val="0"/>
                <a:lumOff val="0"/>
                <a:alphaOff val="0"/>
                <a:tint val="60000"/>
                <a:satMod val="120000"/>
              </a:schemeClr>
            </a:gs>
            <a:gs pos="100000">
              <a:schemeClr val="accent4">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4F3E3C4-4736-4135-96B0-02B5C179C17F}">
      <dsp:nvSpPr>
        <dsp:cNvPr id="0" name=""/>
        <dsp:cNvSpPr/>
      </dsp:nvSpPr>
      <dsp:spPr>
        <a:xfrm>
          <a:off x="3096623" y="1520878"/>
          <a:ext cx="270499" cy="270471"/>
        </a:xfrm>
        <a:prstGeom prst="ellipse">
          <a:avLst/>
        </a:prstGeom>
        <a:gradFill rotWithShape="0">
          <a:gsLst>
            <a:gs pos="0">
              <a:schemeClr val="accent5">
                <a:hueOff val="0"/>
                <a:satOff val="0"/>
                <a:lumOff val="0"/>
                <a:alphaOff val="0"/>
                <a:tint val="0"/>
              </a:schemeClr>
            </a:gs>
            <a:gs pos="44000">
              <a:schemeClr val="accent5">
                <a:hueOff val="0"/>
                <a:satOff val="0"/>
                <a:lumOff val="0"/>
                <a:alphaOff val="0"/>
                <a:tint val="60000"/>
                <a:satMod val="120000"/>
              </a:schemeClr>
            </a:gs>
            <a:gs pos="100000">
              <a:schemeClr val="accent5">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3C55576-0EED-4F14-AA39-EEDE94AEC198}">
      <dsp:nvSpPr>
        <dsp:cNvPr id="0" name=""/>
        <dsp:cNvSpPr/>
      </dsp:nvSpPr>
      <dsp:spPr>
        <a:xfrm>
          <a:off x="2245204" y="3068743"/>
          <a:ext cx="270499" cy="270471"/>
        </a:xfrm>
        <a:prstGeom prst="ellipse">
          <a:avLst/>
        </a:prstGeom>
        <a:gradFill rotWithShape="0">
          <a:gsLst>
            <a:gs pos="0">
              <a:schemeClr val="accent6">
                <a:hueOff val="0"/>
                <a:satOff val="0"/>
                <a:lumOff val="0"/>
                <a:alphaOff val="0"/>
                <a:tint val="0"/>
              </a:schemeClr>
            </a:gs>
            <a:gs pos="44000">
              <a:schemeClr val="accent6">
                <a:hueOff val="0"/>
                <a:satOff val="0"/>
                <a:lumOff val="0"/>
                <a:alphaOff val="0"/>
                <a:tint val="60000"/>
                <a:satMod val="120000"/>
              </a:schemeClr>
            </a:gs>
            <a:gs pos="100000">
              <a:schemeClr val="accent6">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DE13B6D-E655-4728-A94D-926001172656}">
      <dsp:nvSpPr>
        <dsp:cNvPr id="0" name=""/>
        <dsp:cNvSpPr/>
      </dsp:nvSpPr>
      <dsp:spPr>
        <a:xfrm>
          <a:off x="940200" y="1749369"/>
          <a:ext cx="1364197" cy="1364352"/>
        </a:xfrm>
        <a:prstGeom prst="ellipse">
          <a:avLst/>
        </a:prstGeom>
        <a:gradFill rotWithShape="0">
          <a:gsLst>
            <a:gs pos="0">
              <a:schemeClr val="accent2">
                <a:hueOff val="0"/>
                <a:satOff val="0"/>
                <a:lumOff val="0"/>
                <a:alphaOff val="0"/>
                <a:tint val="0"/>
              </a:schemeClr>
            </a:gs>
            <a:gs pos="44000">
              <a:schemeClr val="accent2">
                <a:hueOff val="0"/>
                <a:satOff val="0"/>
                <a:lumOff val="0"/>
                <a:alphaOff val="0"/>
                <a:tint val="60000"/>
                <a:satMod val="120000"/>
              </a:schemeClr>
            </a:gs>
            <a:gs pos="100000">
              <a:schemeClr val="accent2">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GÖRSEL EŞLEME</a:t>
          </a:r>
          <a:endParaRPr lang="tr-TR" sz="1100" kern="1200" dirty="0"/>
        </a:p>
      </dsp:txBody>
      <dsp:txXfrm>
        <a:off x="1139982" y="1949174"/>
        <a:ext cx="964633" cy="964742"/>
      </dsp:txXfrm>
    </dsp:sp>
    <dsp:sp modelId="{FE95E3CA-D5DA-49CE-AF68-E324DBD223A9}">
      <dsp:nvSpPr>
        <dsp:cNvPr id="0" name=""/>
        <dsp:cNvSpPr/>
      </dsp:nvSpPr>
      <dsp:spPr>
        <a:xfrm>
          <a:off x="3526806" y="1532872"/>
          <a:ext cx="373054" cy="373622"/>
        </a:xfrm>
        <a:prstGeom prst="ellipse">
          <a:avLst/>
        </a:prstGeom>
        <a:gradFill rotWithShape="0">
          <a:gsLst>
            <a:gs pos="0">
              <a:schemeClr val="accent3">
                <a:hueOff val="0"/>
                <a:satOff val="0"/>
                <a:lumOff val="0"/>
                <a:alphaOff val="0"/>
                <a:tint val="0"/>
              </a:schemeClr>
            </a:gs>
            <a:gs pos="44000">
              <a:schemeClr val="accent3">
                <a:hueOff val="0"/>
                <a:satOff val="0"/>
                <a:lumOff val="0"/>
                <a:alphaOff val="0"/>
                <a:tint val="60000"/>
                <a:satMod val="120000"/>
              </a:schemeClr>
            </a:gs>
            <a:gs pos="100000">
              <a:schemeClr val="accent3">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F386A54-7A52-4BC5-B413-3A100BF68D49}">
      <dsp:nvSpPr>
        <dsp:cNvPr id="0" name=""/>
        <dsp:cNvSpPr/>
      </dsp:nvSpPr>
      <dsp:spPr>
        <a:xfrm>
          <a:off x="1068911" y="3513132"/>
          <a:ext cx="674527" cy="674679"/>
        </a:xfrm>
        <a:prstGeom prst="ellipse">
          <a:avLst/>
        </a:prstGeom>
        <a:gradFill rotWithShape="0">
          <a:gsLst>
            <a:gs pos="0">
              <a:schemeClr val="accent4">
                <a:hueOff val="0"/>
                <a:satOff val="0"/>
                <a:lumOff val="0"/>
                <a:alphaOff val="0"/>
                <a:tint val="0"/>
              </a:schemeClr>
            </a:gs>
            <a:gs pos="44000">
              <a:schemeClr val="accent4">
                <a:hueOff val="0"/>
                <a:satOff val="0"/>
                <a:lumOff val="0"/>
                <a:alphaOff val="0"/>
                <a:tint val="60000"/>
                <a:satMod val="120000"/>
              </a:schemeClr>
            </a:gs>
            <a:gs pos="100000">
              <a:schemeClr val="accent4">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72807C1-B3D1-4F30-A3BF-3D14707CFF28}">
      <dsp:nvSpPr>
        <dsp:cNvPr id="0" name=""/>
        <dsp:cNvSpPr/>
      </dsp:nvSpPr>
      <dsp:spPr>
        <a:xfrm>
          <a:off x="5689423" y="1107674"/>
          <a:ext cx="1364197" cy="1364352"/>
        </a:xfrm>
        <a:prstGeom prst="ellipse">
          <a:avLst/>
        </a:prstGeom>
        <a:gradFill rotWithShape="0">
          <a:gsLst>
            <a:gs pos="0">
              <a:schemeClr val="accent5">
                <a:hueOff val="0"/>
                <a:satOff val="0"/>
                <a:lumOff val="0"/>
                <a:alphaOff val="0"/>
                <a:tint val="0"/>
              </a:schemeClr>
            </a:gs>
            <a:gs pos="44000">
              <a:schemeClr val="accent5">
                <a:hueOff val="0"/>
                <a:satOff val="0"/>
                <a:lumOff val="0"/>
                <a:alphaOff val="0"/>
                <a:tint val="60000"/>
                <a:satMod val="120000"/>
              </a:schemeClr>
            </a:gs>
            <a:gs pos="100000">
              <a:schemeClr val="accent5">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ÖRÜNTÜ OLUŞTURMA</a:t>
          </a:r>
          <a:endParaRPr lang="tr-TR" sz="1100" kern="1200" dirty="0"/>
        </a:p>
      </dsp:txBody>
      <dsp:txXfrm>
        <a:off x="5889205" y="1307479"/>
        <a:ext cx="964633" cy="964742"/>
      </dsp:txXfrm>
    </dsp:sp>
    <dsp:sp modelId="{76E2DC79-B3CB-45C7-BB6C-644E00F18AF4}">
      <dsp:nvSpPr>
        <dsp:cNvPr id="0" name=""/>
        <dsp:cNvSpPr/>
      </dsp:nvSpPr>
      <dsp:spPr>
        <a:xfrm>
          <a:off x="5080284" y="2049227"/>
          <a:ext cx="373054" cy="373622"/>
        </a:xfrm>
        <a:prstGeom prst="ellipse">
          <a:avLst/>
        </a:prstGeom>
        <a:gradFill rotWithShape="0">
          <a:gsLst>
            <a:gs pos="0">
              <a:schemeClr val="accent6">
                <a:hueOff val="0"/>
                <a:satOff val="0"/>
                <a:lumOff val="0"/>
                <a:alphaOff val="0"/>
                <a:tint val="0"/>
              </a:schemeClr>
            </a:gs>
            <a:gs pos="44000">
              <a:schemeClr val="accent6">
                <a:hueOff val="0"/>
                <a:satOff val="0"/>
                <a:lumOff val="0"/>
                <a:alphaOff val="0"/>
                <a:tint val="60000"/>
                <a:satMod val="120000"/>
              </a:schemeClr>
            </a:gs>
            <a:gs pos="100000">
              <a:schemeClr val="accent6">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6D45A52-7158-4A95-9E23-86CC376EFECE}">
      <dsp:nvSpPr>
        <dsp:cNvPr id="0" name=""/>
        <dsp:cNvSpPr/>
      </dsp:nvSpPr>
      <dsp:spPr>
        <a:xfrm>
          <a:off x="812177" y="4316151"/>
          <a:ext cx="270499" cy="270471"/>
        </a:xfrm>
        <a:prstGeom prst="ellipse">
          <a:avLst/>
        </a:prstGeom>
        <a:gradFill rotWithShape="0">
          <a:gsLst>
            <a:gs pos="0">
              <a:schemeClr val="accent2">
                <a:hueOff val="0"/>
                <a:satOff val="0"/>
                <a:lumOff val="0"/>
                <a:alphaOff val="0"/>
                <a:tint val="0"/>
              </a:schemeClr>
            </a:gs>
            <a:gs pos="44000">
              <a:schemeClr val="accent2">
                <a:hueOff val="0"/>
                <a:satOff val="0"/>
                <a:lumOff val="0"/>
                <a:alphaOff val="0"/>
                <a:tint val="60000"/>
                <a:satMod val="120000"/>
              </a:schemeClr>
            </a:gs>
            <a:gs pos="100000">
              <a:schemeClr val="accent2">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72E40AF-B4AC-4C23-B4EA-D7BF4E36A617}">
      <dsp:nvSpPr>
        <dsp:cNvPr id="0" name=""/>
        <dsp:cNvSpPr/>
      </dsp:nvSpPr>
      <dsp:spPr>
        <a:xfrm>
          <a:off x="3507534" y="3931133"/>
          <a:ext cx="270499" cy="270471"/>
        </a:xfrm>
        <a:prstGeom prst="ellipse">
          <a:avLst/>
        </a:prstGeom>
        <a:gradFill rotWithShape="0">
          <a:gsLst>
            <a:gs pos="0">
              <a:schemeClr val="accent3">
                <a:hueOff val="0"/>
                <a:satOff val="0"/>
                <a:lumOff val="0"/>
                <a:alphaOff val="0"/>
                <a:tint val="0"/>
              </a:schemeClr>
            </a:gs>
            <a:gs pos="44000">
              <a:schemeClr val="accent3">
                <a:hueOff val="0"/>
                <a:satOff val="0"/>
                <a:lumOff val="0"/>
                <a:alphaOff val="0"/>
                <a:tint val="60000"/>
                <a:satMod val="120000"/>
              </a:schemeClr>
            </a:gs>
            <a:gs pos="100000">
              <a:schemeClr val="accent3">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8609DCC-A8D6-41FE-A60B-B12440E83882}">
      <dsp:nvSpPr>
        <dsp:cNvPr id="0" name=""/>
        <dsp:cNvSpPr/>
      </dsp:nvSpPr>
      <dsp:spPr>
        <a:xfrm>
          <a:off x="6330913" y="3465155"/>
          <a:ext cx="1364197" cy="1364352"/>
        </a:xfrm>
        <a:prstGeom prst="ellipse">
          <a:avLst/>
        </a:prstGeom>
        <a:gradFill rotWithShape="0">
          <a:gsLst>
            <a:gs pos="0">
              <a:schemeClr val="accent4">
                <a:hueOff val="0"/>
                <a:satOff val="0"/>
                <a:lumOff val="0"/>
                <a:alphaOff val="0"/>
                <a:tint val="0"/>
              </a:schemeClr>
            </a:gs>
            <a:gs pos="44000">
              <a:schemeClr val="accent4">
                <a:hueOff val="0"/>
                <a:satOff val="0"/>
                <a:lumOff val="0"/>
                <a:alphaOff val="0"/>
                <a:tint val="60000"/>
                <a:satMod val="120000"/>
              </a:schemeClr>
            </a:gs>
            <a:gs pos="100000">
              <a:schemeClr val="accent4">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GÖRSEL AYIT ETME</a:t>
          </a:r>
          <a:endParaRPr lang="tr-TR" sz="1100" kern="1200" dirty="0"/>
        </a:p>
      </dsp:txBody>
      <dsp:txXfrm>
        <a:off x="6530695" y="3664960"/>
        <a:ext cx="964633" cy="964742"/>
      </dsp:txXfrm>
    </dsp:sp>
    <dsp:sp modelId="{FB873758-E8E8-445A-9EB6-5979EBF5B68E}">
      <dsp:nvSpPr>
        <dsp:cNvPr id="0" name=""/>
        <dsp:cNvSpPr/>
      </dsp:nvSpPr>
      <dsp:spPr>
        <a:xfrm>
          <a:off x="5946157" y="3417777"/>
          <a:ext cx="270499" cy="270471"/>
        </a:xfrm>
        <a:prstGeom prst="ellipse">
          <a:avLst/>
        </a:prstGeom>
        <a:gradFill rotWithShape="0">
          <a:gsLst>
            <a:gs pos="0">
              <a:schemeClr val="accent5">
                <a:hueOff val="0"/>
                <a:satOff val="0"/>
                <a:lumOff val="0"/>
                <a:alphaOff val="0"/>
                <a:tint val="0"/>
              </a:schemeClr>
            </a:gs>
            <a:gs pos="44000">
              <a:schemeClr val="accent5">
                <a:hueOff val="0"/>
                <a:satOff val="0"/>
                <a:lumOff val="0"/>
                <a:alphaOff val="0"/>
                <a:tint val="60000"/>
                <a:satMod val="120000"/>
              </a:schemeClr>
            </a:gs>
            <a:gs pos="100000">
              <a:schemeClr val="accent5">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7884566-FC70-4B3E-911B-6514CECAB464}">
      <dsp:nvSpPr>
        <dsp:cNvPr id="0" name=""/>
        <dsp:cNvSpPr/>
      </dsp:nvSpPr>
      <dsp:spPr>
        <a:xfrm>
          <a:off x="2415212" y="4632800"/>
          <a:ext cx="1364197" cy="1364352"/>
        </a:xfrm>
        <a:prstGeom prst="ellipse">
          <a:avLst/>
        </a:prstGeom>
        <a:gradFill rotWithShape="0">
          <a:gsLst>
            <a:gs pos="0">
              <a:schemeClr val="accent6">
                <a:hueOff val="0"/>
                <a:satOff val="0"/>
                <a:lumOff val="0"/>
                <a:alphaOff val="0"/>
                <a:tint val="0"/>
              </a:schemeClr>
            </a:gs>
            <a:gs pos="44000">
              <a:schemeClr val="accent6">
                <a:hueOff val="0"/>
                <a:satOff val="0"/>
                <a:lumOff val="0"/>
                <a:alphaOff val="0"/>
                <a:tint val="60000"/>
                <a:satMod val="120000"/>
              </a:schemeClr>
            </a:gs>
            <a:gs pos="100000">
              <a:schemeClr val="accent6">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SINIFLAMA</a:t>
          </a:r>
          <a:endParaRPr lang="tr-TR" sz="1100" kern="1200" dirty="0"/>
        </a:p>
      </dsp:txBody>
      <dsp:txXfrm>
        <a:off x="2614994" y="4832605"/>
        <a:ext cx="964633" cy="964742"/>
      </dsp:txXfrm>
    </dsp:sp>
    <dsp:sp modelId="{BA3FA63C-D11D-4B3E-B1B2-0AC2509E1E60}">
      <dsp:nvSpPr>
        <dsp:cNvPr id="0" name=""/>
        <dsp:cNvSpPr/>
      </dsp:nvSpPr>
      <dsp:spPr>
        <a:xfrm>
          <a:off x="3633491" y="4586622"/>
          <a:ext cx="270499" cy="270471"/>
        </a:xfrm>
        <a:prstGeom prst="ellipse">
          <a:avLst/>
        </a:prstGeom>
        <a:gradFill rotWithShape="0">
          <a:gsLst>
            <a:gs pos="0">
              <a:schemeClr val="accent2">
                <a:hueOff val="0"/>
                <a:satOff val="0"/>
                <a:lumOff val="0"/>
                <a:alphaOff val="0"/>
                <a:tint val="0"/>
              </a:schemeClr>
            </a:gs>
            <a:gs pos="44000">
              <a:schemeClr val="accent2">
                <a:hueOff val="0"/>
                <a:satOff val="0"/>
                <a:lumOff val="0"/>
                <a:alphaOff val="0"/>
                <a:tint val="60000"/>
                <a:satMod val="120000"/>
              </a:schemeClr>
            </a:gs>
            <a:gs pos="100000">
              <a:schemeClr val="accent2">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BFBFB88-BE55-40CC-8319-D57E039C2E1A}">
      <dsp:nvSpPr>
        <dsp:cNvPr id="0" name=""/>
        <dsp:cNvSpPr/>
      </dsp:nvSpPr>
      <dsp:spPr>
        <a:xfrm>
          <a:off x="3716086" y="0"/>
          <a:ext cx="1364197" cy="1364352"/>
        </a:xfrm>
        <a:prstGeom prst="ellipse">
          <a:avLst/>
        </a:prstGeom>
        <a:gradFill rotWithShape="0">
          <a:gsLst>
            <a:gs pos="0">
              <a:schemeClr val="accent3">
                <a:hueOff val="0"/>
                <a:satOff val="0"/>
                <a:lumOff val="0"/>
                <a:alphaOff val="0"/>
                <a:tint val="0"/>
              </a:schemeClr>
            </a:gs>
            <a:gs pos="44000">
              <a:schemeClr val="accent3">
                <a:hueOff val="0"/>
                <a:satOff val="0"/>
                <a:lumOff val="0"/>
                <a:alphaOff val="0"/>
                <a:tint val="60000"/>
                <a:satMod val="120000"/>
              </a:schemeClr>
            </a:gs>
            <a:gs pos="100000">
              <a:schemeClr val="accent3">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tr-TR" sz="1100" kern="1200" dirty="0" smtClean="0"/>
            <a:t>İŞİTSEL ALGI ÇALIŞMALARI</a:t>
          </a:r>
          <a:endParaRPr lang="tr-TR" sz="1100" kern="1200" dirty="0"/>
        </a:p>
      </dsp:txBody>
      <dsp:txXfrm>
        <a:off x="3915868" y="199805"/>
        <a:ext cx="964633" cy="964742"/>
      </dsp:txXfrm>
    </dsp:sp>
    <dsp:sp modelId="{C92BEC6C-0F40-4EC0-8B1E-A0C5FA2A81CD}">
      <dsp:nvSpPr>
        <dsp:cNvPr id="0" name=""/>
        <dsp:cNvSpPr/>
      </dsp:nvSpPr>
      <dsp:spPr>
        <a:xfrm>
          <a:off x="2033898" y="1478897"/>
          <a:ext cx="270499" cy="270471"/>
        </a:xfrm>
        <a:prstGeom prst="ellipse">
          <a:avLst/>
        </a:prstGeom>
        <a:gradFill rotWithShape="0">
          <a:gsLst>
            <a:gs pos="0">
              <a:schemeClr val="accent4">
                <a:hueOff val="0"/>
                <a:satOff val="0"/>
                <a:lumOff val="0"/>
                <a:alphaOff val="0"/>
                <a:tint val="0"/>
              </a:schemeClr>
            </a:gs>
            <a:gs pos="44000">
              <a:schemeClr val="accent4">
                <a:hueOff val="0"/>
                <a:satOff val="0"/>
                <a:lumOff val="0"/>
                <a:alphaOff val="0"/>
                <a:tint val="60000"/>
                <a:satMod val="120000"/>
              </a:schemeClr>
            </a:gs>
            <a:gs pos="100000">
              <a:schemeClr val="accent4">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98936F7-F6F7-418D-8030-C55C44CD5B93}">
      <dsp:nvSpPr>
        <dsp:cNvPr id="0" name=""/>
        <dsp:cNvSpPr/>
      </dsp:nvSpPr>
      <dsp:spPr>
        <a:xfrm>
          <a:off x="5183528" y="335840"/>
          <a:ext cx="270499" cy="270471"/>
        </a:xfrm>
        <a:prstGeom prst="ellipse">
          <a:avLst/>
        </a:prstGeom>
        <a:gradFill rotWithShape="0">
          <a:gsLst>
            <a:gs pos="0">
              <a:schemeClr val="accent5">
                <a:hueOff val="0"/>
                <a:satOff val="0"/>
                <a:lumOff val="0"/>
                <a:alphaOff val="0"/>
                <a:tint val="0"/>
              </a:schemeClr>
            </a:gs>
            <a:gs pos="44000">
              <a:schemeClr val="accent5">
                <a:hueOff val="0"/>
                <a:satOff val="0"/>
                <a:lumOff val="0"/>
                <a:alphaOff val="0"/>
                <a:tint val="60000"/>
                <a:satMod val="120000"/>
              </a:schemeClr>
            </a:gs>
            <a:gs pos="100000">
              <a:schemeClr val="accent5">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2A17F-27F5-4802-8A2A-5E79170A9F0A}">
      <dsp:nvSpPr>
        <dsp:cNvPr id="0" name=""/>
        <dsp:cNvSpPr/>
      </dsp:nvSpPr>
      <dsp:spPr>
        <a:xfrm>
          <a:off x="1682736" y="715701"/>
          <a:ext cx="4781774" cy="4781774"/>
        </a:xfrm>
        <a:prstGeom prst="blockArc">
          <a:avLst>
            <a:gd name="adj1" fmla="val 10800000"/>
            <a:gd name="adj2" fmla="val 16200000"/>
            <a:gd name="adj3" fmla="val 463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43998B-97C3-4D59-9EA9-FBD8275ACC29}">
      <dsp:nvSpPr>
        <dsp:cNvPr id="0" name=""/>
        <dsp:cNvSpPr/>
      </dsp:nvSpPr>
      <dsp:spPr>
        <a:xfrm>
          <a:off x="1682736" y="715701"/>
          <a:ext cx="4781774" cy="4781774"/>
        </a:xfrm>
        <a:prstGeom prst="blockArc">
          <a:avLst>
            <a:gd name="adj1" fmla="val 5400000"/>
            <a:gd name="adj2" fmla="val 10800000"/>
            <a:gd name="adj3" fmla="val 463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DA05C1-A44D-44C9-B6B6-F1861B334C23}">
      <dsp:nvSpPr>
        <dsp:cNvPr id="0" name=""/>
        <dsp:cNvSpPr/>
      </dsp:nvSpPr>
      <dsp:spPr>
        <a:xfrm>
          <a:off x="1682736" y="715701"/>
          <a:ext cx="4781774" cy="4781774"/>
        </a:xfrm>
        <a:prstGeom prst="blockArc">
          <a:avLst>
            <a:gd name="adj1" fmla="val 0"/>
            <a:gd name="adj2" fmla="val 5400000"/>
            <a:gd name="adj3" fmla="val 463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A224B2-7E36-42EA-B2EA-19A3491AEABA}">
      <dsp:nvSpPr>
        <dsp:cNvPr id="0" name=""/>
        <dsp:cNvSpPr/>
      </dsp:nvSpPr>
      <dsp:spPr>
        <a:xfrm>
          <a:off x="1682736" y="715701"/>
          <a:ext cx="4781774" cy="4781774"/>
        </a:xfrm>
        <a:prstGeom prst="blockArc">
          <a:avLst>
            <a:gd name="adj1" fmla="val 16200000"/>
            <a:gd name="adj2" fmla="val 0"/>
            <a:gd name="adj3" fmla="val 463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F16E47-F842-4571-9FEA-44E86CC5FEDC}">
      <dsp:nvSpPr>
        <dsp:cNvPr id="0" name=""/>
        <dsp:cNvSpPr/>
      </dsp:nvSpPr>
      <dsp:spPr>
        <a:xfrm>
          <a:off x="2973665" y="2006630"/>
          <a:ext cx="2199916" cy="219991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tr-TR" sz="1900" kern="1200" dirty="0" smtClean="0"/>
            <a:t>YAZMA BECERİSİ İÇİN ÖNKOŞULLAR </a:t>
          </a:r>
          <a:endParaRPr lang="tr-TR" sz="1900" kern="1200" dirty="0"/>
        </a:p>
      </dsp:txBody>
      <dsp:txXfrm>
        <a:off x="3295835" y="2328800"/>
        <a:ext cx="1555576" cy="1555576"/>
      </dsp:txXfrm>
    </dsp:sp>
    <dsp:sp modelId="{101185E5-420B-4CA3-8CE6-DEF8EAAD3270}">
      <dsp:nvSpPr>
        <dsp:cNvPr id="0" name=""/>
        <dsp:cNvSpPr/>
      </dsp:nvSpPr>
      <dsp:spPr>
        <a:xfrm>
          <a:off x="3303653" y="1168"/>
          <a:ext cx="1539941" cy="153994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Sınırları düz alanları boyama</a:t>
          </a:r>
          <a:endParaRPr lang="tr-TR" sz="1600" kern="1200" dirty="0"/>
        </a:p>
      </dsp:txBody>
      <dsp:txXfrm>
        <a:off x="3529172" y="226687"/>
        <a:ext cx="1088903" cy="1088903"/>
      </dsp:txXfrm>
    </dsp:sp>
    <dsp:sp modelId="{D616AED1-1D66-4168-AAAB-4E4A777830F2}">
      <dsp:nvSpPr>
        <dsp:cNvPr id="0" name=""/>
        <dsp:cNvSpPr/>
      </dsp:nvSpPr>
      <dsp:spPr>
        <a:xfrm>
          <a:off x="5639102" y="2336617"/>
          <a:ext cx="1539941" cy="15399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Çizgileri parmağı ile takip etme</a:t>
          </a:r>
          <a:endParaRPr lang="tr-TR" sz="1600" kern="1200" dirty="0"/>
        </a:p>
      </dsp:txBody>
      <dsp:txXfrm>
        <a:off x="5864621" y="2562136"/>
        <a:ext cx="1088903" cy="1088903"/>
      </dsp:txXfrm>
    </dsp:sp>
    <dsp:sp modelId="{62FC90B0-874B-46CA-AF6A-C48617DD77E6}">
      <dsp:nvSpPr>
        <dsp:cNvPr id="0" name=""/>
        <dsp:cNvSpPr/>
      </dsp:nvSpPr>
      <dsp:spPr>
        <a:xfrm>
          <a:off x="3303653" y="4672067"/>
          <a:ext cx="1539941" cy="1539941"/>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Pastel boya ile çizgi çalışmaları yapma</a:t>
          </a:r>
          <a:endParaRPr lang="tr-TR" sz="1600" kern="1200" dirty="0"/>
        </a:p>
      </dsp:txBody>
      <dsp:txXfrm>
        <a:off x="3529172" y="4897586"/>
        <a:ext cx="1088903" cy="1088903"/>
      </dsp:txXfrm>
    </dsp:sp>
    <dsp:sp modelId="{FA538D97-4F54-4AE0-AA96-D8DFE9C50172}">
      <dsp:nvSpPr>
        <dsp:cNvPr id="0" name=""/>
        <dsp:cNvSpPr/>
      </dsp:nvSpPr>
      <dsp:spPr>
        <a:xfrm>
          <a:off x="968204" y="2336617"/>
          <a:ext cx="1539941" cy="1539941"/>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Girintili çıkıntılı şekilleri boyama</a:t>
          </a:r>
          <a:endParaRPr lang="tr-TR" sz="1600" kern="1200" dirty="0"/>
        </a:p>
      </dsp:txBody>
      <dsp:txXfrm>
        <a:off x="1193723" y="2562136"/>
        <a:ext cx="1088903" cy="108890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B692D87-B421-468D-AB0F-2AADFEBAF2C3}" type="datetimeFigureOut">
              <a:rPr lang="tr-TR" smtClean="0"/>
              <a:t>6.12.2020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B692D87-B421-468D-AB0F-2AADFEBAF2C3}" type="datetimeFigureOut">
              <a:rPr lang="tr-TR" smtClean="0"/>
              <a:t>6.12.2020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98C98C-E69F-48E3-A1FA-983F2B87C346}" type="slidenum">
              <a:rPr lang="tr-TR" smtClean="0"/>
              <a:t>‹#›</a:t>
            </a:fld>
            <a:endParaRPr lang="tr-TR"/>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B692D87-B421-468D-AB0F-2AADFEBAF2C3}" type="datetimeFigureOut">
              <a:rPr lang="tr-TR" smtClean="0"/>
              <a:t>6.12.2020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4B692D87-B421-468D-AB0F-2AADFEBAF2C3}" type="datetimeFigureOut">
              <a:rPr lang="tr-TR" smtClean="0"/>
              <a:t>6.12.2020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98C98C-E69F-48E3-A1FA-983F2B87C346}" type="slidenum">
              <a:rPr lang="tr-TR" smtClean="0"/>
              <a:t>‹#›</a:t>
            </a:fld>
            <a:endParaRPr lang="tr-TR"/>
          </a:p>
        </p:txBody>
      </p:sp>
      <p:sp>
        <p:nvSpPr>
          <p:cNvPr id="9" name="Content Placeholder 8"/>
          <p:cNvSpPr>
            <a:spLocks noGrp="1"/>
          </p:cNvSpPr>
          <p:nvPr>
            <p:ph sz="quarter" idx="13"/>
          </p:nvPr>
        </p:nvSpPr>
        <p:spPr>
          <a:xfrm>
            <a:off x="676655"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B692D87-B421-468D-AB0F-2AADFEBAF2C3}" type="datetimeFigureOut">
              <a:rPr lang="tr-TR" smtClean="0"/>
              <a:t>6.12.2020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4B692D87-B421-468D-AB0F-2AADFEBAF2C3}" type="datetimeFigureOut">
              <a:rPr lang="tr-TR" smtClean="0"/>
              <a:t>6.12.2020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B692D87-B421-468D-AB0F-2AADFEBAF2C3}" type="datetimeFigureOut">
              <a:rPr lang="tr-TR" smtClean="0"/>
              <a:t>6.12.2020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B692D87-B421-468D-AB0F-2AADFEBAF2C3}" type="datetimeFigureOut">
              <a:rPr lang="tr-TR" smtClean="0"/>
              <a:t>6.12.2020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98C98C-E69F-48E3-A1FA-983F2B87C346}" type="slidenum">
              <a:rPr lang="tr-TR" smtClean="0"/>
              <a:t>‹#›</a:t>
            </a:fld>
            <a:endParaRPr lang="tr-T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B692D87-B421-468D-AB0F-2AADFEBAF2C3}" type="datetimeFigureOut">
              <a:rPr lang="tr-TR" smtClean="0"/>
              <a:t>6.12.2020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98C98C-E69F-48E3-A1FA-983F2B87C346}" type="slidenum">
              <a:rPr lang="tr-TR" smtClean="0"/>
              <a:t>‹#›</a:t>
            </a:fld>
            <a:endParaRPr lang="tr-T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B692D87-B421-468D-AB0F-2AADFEBAF2C3}" type="datetimeFigureOut">
              <a:rPr lang="tr-TR" smtClean="0"/>
              <a:t>6.12.2020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98C98C-E69F-48E3-A1FA-983F2B87C34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B692D87-B421-468D-AB0F-2AADFEBAF2C3}" type="datetimeFigureOut">
              <a:rPr lang="tr-TR" smtClean="0"/>
              <a:t>6.12.2020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98C98C-E69F-48E3-A1FA-983F2B87C346}" type="slidenum">
              <a:rPr lang="tr-TR" smtClean="0"/>
              <a:t>‹#›</a:t>
            </a:fld>
            <a:endParaRPr lang="tr-T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B692D87-B421-468D-AB0F-2AADFEBAF2C3}" type="datetimeFigureOut">
              <a:rPr lang="tr-TR" smtClean="0"/>
              <a:t>6.12.2020</a:t>
            </a:fld>
            <a:endParaRPr lang="tr-T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tr-T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C98C98C-E69F-48E3-A1FA-983F2B87C346}" type="slidenum">
              <a:rPr lang="tr-TR" smtClean="0"/>
              <a:t>‹#›</a:t>
            </a:fld>
            <a:endParaRPr lang="tr-T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fi-FI" dirty="0"/>
              <a:t>Etkili </a:t>
            </a:r>
            <a:r>
              <a:rPr lang="tr-TR" dirty="0"/>
              <a:t>Okuma Yazma </a:t>
            </a:r>
            <a:r>
              <a:rPr lang="fi-FI" dirty="0"/>
              <a:t>Öğretimi için Planlama</a:t>
            </a:r>
            <a:endParaRPr lang="tr-TR" dirty="0"/>
          </a:p>
        </p:txBody>
      </p:sp>
      <p:sp>
        <p:nvSpPr>
          <p:cNvPr id="3" name="Alt Başlık 2"/>
          <p:cNvSpPr>
            <a:spLocks noGrp="1"/>
          </p:cNvSpPr>
          <p:nvPr>
            <p:ph type="subTitle" idx="1"/>
          </p:nvPr>
        </p:nvSpPr>
        <p:spPr>
          <a:xfrm>
            <a:off x="1331640" y="3789040"/>
            <a:ext cx="6400800" cy="1473200"/>
          </a:xfrm>
        </p:spPr>
        <p:txBody>
          <a:bodyPr/>
          <a:lstStyle/>
          <a:p>
            <a:r>
              <a:rPr lang="tr-TR" sz="2400" dirty="0" smtClean="0">
                <a:latin typeface="Times New Roman" panose="02020603050405020304" pitchFamily="18" charset="0"/>
                <a:cs typeface="Times New Roman" panose="02020603050405020304" pitchFamily="18" charset="0"/>
              </a:rPr>
              <a:t>Dr. </a:t>
            </a:r>
            <a:r>
              <a:rPr lang="tr-TR" sz="2400" dirty="0" err="1" smtClean="0">
                <a:latin typeface="Times New Roman" panose="02020603050405020304" pitchFamily="18" charset="0"/>
                <a:cs typeface="Times New Roman" panose="02020603050405020304" pitchFamily="18" charset="0"/>
              </a:rPr>
              <a:t>Öğr</a:t>
            </a:r>
            <a:r>
              <a:rPr lang="tr-TR" sz="2400" dirty="0" smtClean="0">
                <a:latin typeface="Times New Roman" panose="02020603050405020304" pitchFamily="18" charset="0"/>
                <a:cs typeface="Times New Roman" panose="02020603050405020304" pitchFamily="18" charset="0"/>
              </a:rPr>
              <a:t>. Üyesi Murat VURA</a:t>
            </a:r>
            <a:r>
              <a:rPr lang="tr-TR" dirty="0" smtClean="0">
                <a:latin typeface="Times New Roman" panose="02020603050405020304" pitchFamily="18" charset="0"/>
                <a:cs typeface="Times New Roman" panose="02020603050405020304" pitchFamily="18" charset="0"/>
              </a:rPr>
              <a:t>L</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874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p:txBody>
          <a:bodyPr/>
          <a:lstStyle/>
          <a:p>
            <a:pPr algn="just"/>
            <a:r>
              <a:rPr lang="tr-TR" dirty="0"/>
              <a:t>Özel </a:t>
            </a:r>
            <a:r>
              <a:rPr lang="tr-TR" dirty="0" err="1"/>
              <a:t>gereksinimli</a:t>
            </a:r>
            <a:r>
              <a:rPr lang="tr-TR" dirty="0"/>
              <a:t> öğrencilerin normal gelişim gösteren akranlarının yararlandığı eğitim fırsatlarından benzer şekilde yararlanması için etkili öğretimlere ihtiyaç vardır. </a:t>
            </a:r>
            <a:endParaRPr lang="tr-TR" dirty="0" smtClean="0"/>
          </a:p>
          <a:p>
            <a:pPr algn="just"/>
            <a:r>
              <a:rPr lang="tr-TR" dirty="0" smtClean="0"/>
              <a:t>Etkili </a:t>
            </a:r>
            <a:r>
              <a:rPr lang="tr-TR" dirty="0"/>
              <a:t>bir öğretimin merkezinde ise iyi bir planlama yer alır (</a:t>
            </a:r>
            <a:r>
              <a:rPr lang="tr-TR" dirty="0" err="1"/>
              <a:t>Reys</a:t>
            </a:r>
            <a:r>
              <a:rPr lang="tr-TR" dirty="0"/>
              <a:t> ve </a:t>
            </a:r>
            <a:r>
              <a:rPr lang="tr-TR" dirty="0" err="1"/>
              <a:t>diğ</a:t>
            </a:r>
            <a:r>
              <a:rPr lang="tr-TR" dirty="0"/>
              <a:t>., 2009).</a:t>
            </a:r>
          </a:p>
        </p:txBody>
      </p:sp>
      <p:sp>
        <p:nvSpPr>
          <p:cNvPr id="4" name="Başlık 3"/>
          <p:cNvSpPr>
            <a:spLocks noGrp="1"/>
          </p:cNvSpPr>
          <p:nvPr>
            <p:ph type="title"/>
          </p:nvPr>
        </p:nvSpPr>
        <p:spPr/>
        <p:txBody>
          <a:bodyPr>
            <a:normAutofit fontScale="90000"/>
          </a:bodyPr>
          <a:lstStyle/>
          <a:p>
            <a:r>
              <a:rPr lang="fi-FI" dirty="0"/>
              <a:t>Etkili </a:t>
            </a:r>
            <a:r>
              <a:rPr lang="tr-TR" dirty="0" smtClean="0"/>
              <a:t>Okuma Yazma </a:t>
            </a:r>
            <a:r>
              <a:rPr lang="fi-FI" dirty="0" smtClean="0"/>
              <a:t>Öğretimi </a:t>
            </a:r>
            <a:r>
              <a:rPr lang="fi-FI" dirty="0"/>
              <a:t>için Planlama</a:t>
            </a:r>
            <a:endParaRPr lang="tr-TR" dirty="0"/>
          </a:p>
        </p:txBody>
      </p:sp>
    </p:spTree>
    <p:extLst>
      <p:ext uri="{BB962C8B-B14F-4D97-AF65-F5344CB8AC3E}">
        <p14:creationId xmlns:p14="http://schemas.microsoft.com/office/powerpoint/2010/main" val="946985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dirty="0"/>
              <a:t>İyi planlanmış dersler; öğrenmeyi garanti altına alır ve tesadüfi olmaktan çıkarır, öğretimin yönünü çizer, öğretmene neyi, hangi sırayla, nasıl ve ne zaman öğreteceğine ilişkin bilgi sunar, öğrencilerde meydana gelen davranış değişikliklerini daha verimli ve işlevsel hale getirir (Özyürek, 2010)</a:t>
            </a:r>
          </a:p>
        </p:txBody>
      </p:sp>
      <p:sp>
        <p:nvSpPr>
          <p:cNvPr id="2" name="Başlık 1"/>
          <p:cNvSpPr>
            <a:spLocks noGrp="1"/>
          </p:cNvSpPr>
          <p:nvPr>
            <p:ph type="title"/>
          </p:nvPr>
        </p:nvSpPr>
        <p:spPr/>
        <p:txBody>
          <a:bodyPr/>
          <a:lstStyle/>
          <a:p>
            <a:endParaRPr lang="tr-TR"/>
          </a:p>
        </p:txBody>
      </p:sp>
    </p:spTree>
    <p:extLst>
      <p:ext uri="{BB962C8B-B14F-4D97-AF65-F5344CB8AC3E}">
        <p14:creationId xmlns:p14="http://schemas.microsoft.com/office/powerpoint/2010/main" val="3119207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67544" y="2996952"/>
            <a:ext cx="8229600" cy="1252728"/>
          </a:xfrm>
        </p:spPr>
        <p:txBody>
          <a:bodyPr/>
          <a:lstStyle/>
          <a:p>
            <a:r>
              <a:rPr lang="tr-TR" dirty="0" smtClean="0">
                <a:solidFill>
                  <a:schemeClr val="tx1"/>
                </a:solidFill>
              </a:rPr>
              <a:t>PLANLAMADA NASILIZ?</a:t>
            </a:r>
            <a:endParaRPr lang="tr-TR" dirty="0">
              <a:solidFill>
                <a:schemeClr val="tx1"/>
              </a:solidFill>
            </a:endParaRPr>
          </a:p>
        </p:txBody>
      </p:sp>
    </p:spTree>
    <p:extLst>
      <p:ext uri="{BB962C8B-B14F-4D97-AF65-F5344CB8AC3E}">
        <p14:creationId xmlns:p14="http://schemas.microsoft.com/office/powerpoint/2010/main" val="1699755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r>
              <a:rPr lang="tr-TR" dirty="0"/>
              <a:t>Etkili </a:t>
            </a:r>
            <a:r>
              <a:rPr lang="tr-TR" dirty="0" smtClean="0"/>
              <a:t>okuma yazma </a:t>
            </a:r>
            <a:r>
              <a:rPr lang="tr-TR" dirty="0"/>
              <a:t>öğretimi için öğretmene oldukça büyük roller düşmektedir. </a:t>
            </a:r>
            <a:endParaRPr lang="tr-TR" dirty="0" smtClean="0"/>
          </a:p>
          <a:p>
            <a:pPr algn="just"/>
            <a:r>
              <a:rPr lang="tr-TR" dirty="0" err="1" smtClean="0"/>
              <a:t>İlkokuma</a:t>
            </a:r>
            <a:r>
              <a:rPr lang="tr-TR" dirty="0" smtClean="0"/>
              <a:t> yazma öğretimi </a:t>
            </a:r>
            <a:r>
              <a:rPr lang="tr-TR" dirty="0"/>
              <a:t>planlanırken </a:t>
            </a:r>
            <a:r>
              <a:rPr lang="tr-TR" dirty="0" smtClean="0"/>
              <a:t>öğretmenler şu adımları izleyebilir.</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p14="http://schemas.microsoft.com/office/powerpoint/2010/main" val="1441810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10000"/>
          </a:bodyPr>
          <a:lstStyle/>
          <a:p>
            <a:r>
              <a:rPr lang="tr-TR" dirty="0" smtClean="0"/>
              <a:t>Öğrenci değerlendirmesinin yapılması</a:t>
            </a:r>
          </a:p>
          <a:p>
            <a:r>
              <a:rPr lang="tr-TR" dirty="0" smtClean="0"/>
              <a:t>Önkoşul becerilere sahip olup olmadığının belirlenmesi</a:t>
            </a:r>
          </a:p>
          <a:p>
            <a:r>
              <a:rPr lang="tr-TR" dirty="0" smtClean="0"/>
              <a:t>Uzun </a:t>
            </a:r>
            <a:r>
              <a:rPr lang="tr-TR" dirty="0"/>
              <a:t>dönemli ve kısa dönemli amaçları </a:t>
            </a:r>
            <a:r>
              <a:rPr lang="tr-TR" dirty="0" smtClean="0"/>
              <a:t>belirleme</a:t>
            </a:r>
          </a:p>
          <a:p>
            <a:r>
              <a:rPr lang="tr-TR" dirty="0" smtClean="0"/>
              <a:t>Ayrıntılı değerlendirmenin yapılması</a:t>
            </a:r>
          </a:p>
          <a:p>
            <a:r>
              <a:rPr lang="tr-TR" dirty="0" smtClean="0"/>
              <a:t>Öğretim </a:t>
            </a:r>
            <a:r>
              <a:rPr lang="tr-TR" dirty="0"/>
              <a:t>yöntemi seçme. </a:t>
            </a:r>
            <a:endParaRPr lang="tr-TR" dirty="0" smtClean="0"/>
          </a:p>
          <a:p>
            <a:r>
              <a:rPr lang="tr-TR" dirty="0"/>
              <a:t>Öğretimi tasarlama</a:t>
            </a:r>
            <a:r>
              <a:rPr lang="tr-TR" dirty="0" smtClean="0"/>
              <a:t>.</a:t>
            </a:r>
          </a:p>
          <a:p>
            <a:r>
              <a:rPr lang="tr-TR" dirty="0"/>
              <a:t>Örnekleri </a:t>
            </a:r>
            <a:r>
              <a:rPr lang="tr-TR" dirty="0" smtClean="0"/>
              <a:t>seçme</a:t>
            </a:r>
          </a:p>
          <a:p>
            <a:r>
              <a:rPr lang="tr-TR" dirty="0"/>
              <a:t>Alıştırmaları planlama ve gözden </a:t>
            </a:r>
            <a:r>
              <a:rPr lang="tr-TR" dirty="0" smtClean="0"/>
              <a:t>geçirme</a:t>
            </a:r>
          </a:p>
          <a:p>
            <a:r>
              <a:rPr lang="tr-TR" dirty="0"/>
              <a:t>Öğrenci performansını izleme.</a:t>
            </a:r>
          </a:p>
        </p:txBody>
      </p:sp>
      <p:sp>
        <p:nvSpPr>
          <p:cNvPr id="2" name="Başlık 1"/>
          <p:cNvSpPr>
            <a:spLocks noGrp="1"/>
          </p:cNvSpPr>
          <p:nvPr>
            <p:ph type="title"/>
          </p:nvPr>
        </p:nvSpPr>
        <p:spPr/>
        <p:txBody>
          <a:bodyPr/>
          <a:lstStyle/>
          <a:p>
            <a:endParaRPr lang="tr-TR" dirty="0"/>
          </a:p>
        </p:txBody>
      </p:sp>
    </p:spTree>
    <p:extLst>
      <p:ext uri="{BB962C8B-B14F-4D97-AF65-F5344CB8AC3E}">
        <p14:creationId xmlns:p14="http://schemas.microsoft.com/office/powerpoint/2010/main" val="650096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098949970"/>
              </p:ext>
            </p:extLst>
          </p:nvPr>
        </p:nvGraphicFramePr>
        <p:xfrm>
          <a:off x="899592" y="764704"/>
          <a:ext cx="7467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3586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581248898"/>
              </p:ext>
            </p:extLst>
          </p:nvPr>
        </p:nvGraphicFramePr>
        <p:xfrm>
          <a:off x="457200" y="476672"/>
          <a:ext cx="8507288" cy="599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9295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373418044"/>
              </p:ext>
            </p:extLst>
          </p:nvPr>
        </p:nvGraphicFramePr>
        <p:xfrm>
          <a:off x="457200" y="260648"/>
          <a:ext cx="8147248" cy="6213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7957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1844824"/>
            <a:ext cx="7408333" cy="4281339"/>
          </a:xfrm>
          <a:noFill/>
        </p:spPr>
        <p:txBody>
          <a:bodyPr>
            <a:normAutofit lnSpcReduction="10000"/>
          </a:bodyPr>
          <a:lstStyle/>
          <a:p>
            <a:pPr marL="0" indent="0">
              <a:buNone/>
            </a:pPr>
            <a:r>
              <a:rPr lang="tr-TR" dirty="0" smtClean="0">
                <a:solidFill>
                  <a:srgbClr val="FF0000"/>
                </a:solidFill>
              </a:rPr>
              <a:t>Uzun Dönemli Amaç</a:t>
            </a:r>
          </a:p>
          <a:p>
            <a:pPr marL="0" indent="0">
              <a:buNone/>
            </a:pPr>
            <a:r>
              <a:rPr lang="tr-TR" dirty="0" smtClean="0"/>
              <a:t>Ayşe kendisine tanıtılan birinci grup sesleri ayırt eder.</a:t>
            </a:r>
          </a:p>
          <a:p>
            <a:pPr marL="0" indent="0">
              <a:buNone/>
            </a:pPr>
            <a:r>
              <a:rPr lang="tr-TR" dirty="0" smtClean="0">
                <a:solidFill>
                  <a:srgbClr val="FF0000"/>
                </a:solidFill>
              </a:rPr>
              <a:t>Kısa Dönemli Amaçlar</a:t>
            </a:r>
          </a:p>
          <a:p>
            <a:pPr marL="0" indent="0" algn="just">
              <a:buNone/>
            </a:pPr>
            <a:r>
              <a:rPr lang="tr-TR" dirty="0"/>
              <a:t>Ayşe kendisine </a:t>
            </a:r>
            <a:r>
              <a:rPr lang="tr-TR" dirty="0" smtClean="0"/>
              <a:t>tanıtılan </a:t>
            </a:r>
            <a:r>
              <a:rPr lang="tr-TR" dirty="0"/>
              <a:t>sesle başlayan sözcüklerin görsellerini </a:t>
            </a:r>
            <a:r>
              <a:rPr lang="tr-TR" dirty="0" smtClean="0"/>
              <a:t>¾ oranında doğru gösterir.</a:t>
            </a:r>
          </a:p>
          <a:p>
            <a:pPr marL="0" indent="0" algn="just">
              <a:buNone/>
            </a:pPr>
            <a:r>
              <a:rPr lang="tr-TR" dirty="0"/>
              <a:t>Ayşe kendisine t</a:t>
            </a:r>
            <a:r>
              <a:rPr lang="tr-TR" dirty="0" smtClean="0"/>
              <a:t>anıtılan </a:t>
            </a:r>
            <a:r>
              <a:rPr lang="tr-TR" dirty="0"/>
              <a:t>sesle başlayan </a:t>
            </a:r>
            <a:r>
              <a:rPr lang="tr-TR" dirty="0" smtClean="0"/>
              <a:t>sözcüklerin </a:t>
            </a:r>
            <a:r>
              <a:rPr lang="tr-TR" dirty="0"/>
              <a:t>hangi sesle başladığını</a:t>
            </a:r>
            <a:r>
              <a:rPr lang="tr-TR" dirty="0" smtClean="0"/>
              <a:t> </a:t>
            </a:r>
            <a:r>
              <a:rPr lang="tr-TR" dirty="0"/>
              <a:t>¾ oranında doğru </a:t>
            </a:r>
            <a:r>
              <a:rPr lang="tr-TR" dirty="0" smtClean="0"/>
              <a:t>söyler. </a:t>
            </a:r>
          </a:p>
          <a:p>
            <a:pPr marL="0" indent="0" algn="just">
              <a:buNone/>
            </a:pPr>
            <a:r>
              <a:rPr lang="tr-TR" dirty="0"/>
              <a:t>Ayşe kendisine t</a:t>
            </a:r>
            <a:r>
              <a:rPr lang="tr-TR" dirty="0" smtClean="0"/>
              <a:t>anıtılan sesle biten sözcüklerin </a:t>
            </a:r>
            <a:r>
              <a:rPr lang="tr-TR" dirty="0"/>
              <a:t>¾ oranında doğru </a:t>
            </a:r>
            <a:r>
              <a:rPr lang="tr-TR" dirty="0" smtClean="0"/>
              <a:t>görsellerini gösterir. </a:t>
            </a:r>
          </a:p>
          <a:p>
            <a:pPr marL="0" indent="0" algn="just">
              <a:buNone/>
            </a:pPr>
            <a:r>
              <a:rPr lang="tr-TR" dirty="0"/>
              <a:t>Ayşe kendisine t</a:t>
            </a:r>
            <a:r>
              <a:rPr lang="tr-TR" dirty="0" smtClean="0"/>
              <a:t>anıtılan sesle biten sözcüklerin hangi sesle bittiğini </a:t>
            </a:r>
            <a:r>
              <a:rPr lang="tr-TR" dirty="0"/>
              <a:t>¾ oranında doğru </a:t>
            </a:r>
            <a:r>
              <a:rPr lang="tr-TR" dirty="0" smtClean="0"/>
              <a:t>söyler. </a:t>
            </a:r>
            <a:endParaRPr lang="tr-TR" dirty="0"/>
          </a:p>
        </p:txBody>
      </p:sp>
      <p:sp>
        <p:nvSpPr>
          <p:cNvPr id="3" name="Başlık 2"/>
          <p:cNvSpPr>
            <a:spLocks noGrp="1"/>
          </p:cNvSpPr>
          <p:nvPr>
            <p:ph type="title"/>
          </p:nvPr>
        </p:nvSpPr>
        <p:spPr/>
        <p:txBody>
          <a:bodyPr>
            <a:normAutofit fontScale="90000"/>
          </a:bodyPr>
          <a:lstStyle/>
          <a:p>
            <a:r>
              <a:rPr lang="tr-TR" dirty="0" smtClean="0"/>
              <a:t>UZUN VE KISA DÖNEMLİ AMAÇLAR BELİRLEME</a:t>
            </a:r>
            <a:endParaRPr lang="tr-TR" dirty="0"/>
          </a:p>
        </p:txBody>
      </p:sp>
    </p:spTree>
    <p:extLst>
      <p:ext uri="{BB962C8B-B14F-4D97-AF65-F5344CB8AC3E}">
        <p14:creationId xmlns:p14="http://schemas.microsoft.com/office/powerpoint/2010/main" val="3884347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556075615"/>
              </p:ext>
            </p:extLst>
          </p:nvPr>
        </p:nvGraphicFramePr>
        <p:xfrm>
          <a:off x="323527" y="1892573"/>
          <a:ext cx="8496945" cy="4776786"/>
        </p:xfrm>
        <a:graphic>
          <a:graphicData uri="http://schemas.openxmlformats.org/drawingml/2006/table">
            <a:tbl>
              <a:tblPr firstRow="1" bandRow="1">
                <a:tableStyleId>{5C22544A-7EE6-4342-B048-85BDC9FD1C3A}</a:tableStyleId>
              </a:tblPr>
              <a:tblGrid>
                <a:gridCol w="2832315"/>
                <a:gridCol w="1214265"/>
                <a:gridCol w="4450365"/>
              </a:tblGrid>
              <a:tr h="370877">
                <a:tc>
                  <a:txBody>
                    <a:bodyPr/>
                    <a:lstStyle/>
                    <a:p>
                      <a:pPr>
                        <a:lnSpc>
                          <a:spcPct val="107000"/>
                        </a:lnSpc>
                        <a:spcAft>
                          <a:spcPts val="800"/>
                        </a:spcAft>
                      </a:pPr>
                      <a:r>
                        <a:rPr lang="tr-TR" sz="1400" b="1" dirty="0">
                          <a:effectLst/>
                          <a:latin typeface="Times New Roman"/>
                          <a:ea typeface="Calibri"/>
                          <a:cs typeface="Times New Roman"/>
                        </a:rPr>
                        <a:t>BİLDİRİMLER</a:t>
                      </a:r>
                      <a:endParaRPr lang="tr-TR" sz="1100" dirty="0">
                        <a:effectLst/>
                        <a:latin typeface="Calibri"/>
                        <a:ea typeface="Calibri"/>
                        <a:cs typeface="Times New Roman"/>
                      </a:endParaRPr>
                    </a:p>
                  </a:txBody>
                  <a:tcPr marL="68580" marR="68580" marT="0" marB="0"/>
                </a:tc>
                <a:tc>
                  <a:txBody>
                    <a:bodyPr/>
                    <a:lstStyle/>
                    <a:p>
                      <a:pPr>
                        <a:lnSpc>
                          <a:spcPct val="107000"/>
                        </a:lnSpc>
                        <a:spcAft>
                          <a:spcPts val="800"/>
                        </a:spcAft>
                      </a:pPr>
                      <a:r>
                        <a:rPr lang="tr-TR" sz="1400" b="1" dirty="0">
                          <a:effectLst/>
                          <a:latin typeface="Times New Roman"/>
                          <a:ea typeface="Calibri"/>
                          <a:cs typeface="Times New Roman"/>
                        </a:rPr>
                        <a:t>ÖLÇÜT</a:t>
                      </a:r>
                      <a:endParaRPr lang="tr-TR" sz="1100" dirty="0">
                        <a:effectLst/>
                        <a:latin typeface="Calibri"/>
                        <a:ea typeface="Calibri"/>
                        <a:cs typeface="Times New Roman"/>
                      </a:endParaRPr>
                    </a:p>
                  </a:txBody>
                  <a:tcPr marL="68580" marR="68580" marT="0" marB="0"/>
                </a:tc>
                <a:tc>
                  <a:txBody>
                    <a:bodyPr/>
                    <a:lstStyle/>
                    <a:p>
                      <a:pPr>
                        <a:lnSpc>
                          <a:spcPct val="107000"/>
                        </a:lnSpc>
                        <a:spcAft>
                          <a:spcPts val="800"/>
                        </a:spcAft>
                      </a:pPr>
                      <a:r>
                        <a:rPr lang="tr-TR" sz="1400" b="1">
                          <a:effectLst/>
                          <a:latin typeface="Times New Roman"/>
                          <a:ea typeface="Calibri"/>
                          <a:cs typeface="Times New Roman"/>
                        </a:rPr>
                        <a:t>SORULAR</a:t>
                      </a:r>
                      <a:endParaRPr lang="tr-TR" sz="1100">
                        <a:effectLst/>
                        <a:latin typeface="Calibri"/>
                        <a:ea typeface="Calibri"/>
                        <a:cs typeface="Times New Roman"/>
                      </a:endParaRPr>
                    </a:p>
                  </a:txBody>
                  <a:tcPr marL="68580" marR="68580" marT="0" marB="0"/>
                </a:tc>
              </a:tr>
              <a:tr h="2300580">
                <a:tc>
                  <a:txBody>
                    <a:bodyPr/>
                    <a:lstStyle/>
                    <a:p>
                      <a:pPr>
                        <a:lnSpc>
                          <a:spcPct val="107000"/>
                        </a:lnSpc>
                        <a:spcAft>
                          <a:spcPts val="800"/>
                        </a:spcAft>
                      </a:pPr>
                      <a:r>
                        <a:rPr lang="tr-TR" sz="1100">
                          <a:effectLst/>
                          <a:latin typeface="Times New Roman"/>
                          <a:ea typeface="Calibri"/>
                          <a:cs typeface="Times New Roman"/>
                        </a:rPr>
                        <a:t>1) Ali verilen görseller arasından ‘’e’’ sesi ile başlayan kelimeleri gösterir/söyler.</a:t>
                      </a:r>
                      <a:endParaRPr lang="tr-TR" sz="1100">
                        <a:effectLst/>
                        <a:latin typeface="Calibri"/>
                        <a:ea typeface="Calibri"/>
                        <a:cs typeface="Times New Roman"/>
                      </a:endParaRPr>
                    </a:p>
                  </a:txBody>
                  <a:tcPr marL="68580" marR="68580" marT="0" marB="0"/>
                </a:tc>
                <a:tc>
                  <a:txBody>
                    <a:bodyPr/>
                    <a:lstStyle/>
                    <a:p>
                      <a:pPr>
                        <a:lnSpc>
                          <a:spcPct val="107000"/>
                        </a:lnSpc>
                        <a:spcAft>
                          <a:spcPts val="800"/>
                        </a:spcAft>
                      </a:pPr>
                      <a:r>
                        <a:rPr lang="tr-TR" sz="1100" dirty="0">
                          <a:effectLst/>
                          <a:latin typeface="Times New Roman"/>
                          <a:ea typeface="Calibri"/>
                          <a:cs typeface="Times New Roman"/>
                        </a:rPr>
                        <a:t>3/4</a:t>
                      </a:r>
                      <a:endParaRPr lang="tr-TR" sz="1100" dirty="0">
                        <a:effectLst/>
                        <a:latin typeface="Calibri"/>
                        <a:ea typeface="Calibri"/>
                        <a:cs typeface="Times New Roman"/>
                      </a:endParaRPr>
                    </a:p>
                  </a:txBody>
                  <a:tcPr marL="68580" marR="68580" marT="0" marB="0"/>
                </a:tc>
                <a:tc>
                  <a:txBody>
                    <a:bodyPr/>
                    <a:lstStyle/>
                    <a:p>
                      <a:pPr>
                        <a:lnSpc>
                          <a:spcPct val="107000"/>
                        </a:lnSpc>
                        <a:spcAft>
                          <a:spcPts val="800"/>
                        </a:spcAft>
                      </a:pPr>
                      <a:r>
                        <a:rPr lang="tr-TR" sz="1100" dirty="0">
                          <a:effectLst/>
                          <a:latin typeface="Times New Roman"/>
                          <a:ea typeface="Calibri"/>
                          <a:cs typeface="Times New Roman"/>
                        </a:rPr>
                        <a:t>Masanın üstündeki görsellere bak ve görselin adını söyle. Söylediğim kelimelerin hangisi  ‘’e’’ sesi ile başlıyor bana söyle.</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a) erik resmi/makas resmi</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b)cam resmi/etek resmi</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c)eldiven resmi/masa resmi</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d)sabun resmi/elma resmi</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a:t>
                      </a:r>
                      <a:endParaRPr lang="tr-TR" sz="1100" dirty="0">
                        <a:effectLst/>
                        <a:latin typeface="Calibri"/>
                        <a:ea typeface="Calibri"/>
                        <a:cs typeface="Times New Roman"/>
                      </a:endParaRPr>
                    </a:p>
                  </a:txBody>
                  <a:tcPr marL="68580" marR="68580" marT="0" marB="0"/>
                </a:tc>
              </a:tr>
              <a:tr h="2105329">
                <a:tc>
                  <a:txBody>
                    <a:bodyPr/>
                    <a:lstStyle/>
                    <a:p>
                      <a:pPr>
                        <a:lnSpc>
                          <a:spcPct val="107000"/>
                        </a:lnSpc>
                        <a:spcAft>
                          <a:spcPts val="800"/>
                        </a:spcAft>
                      </a:pPr>
                      <a:r>
                        <a:rPr lang="tr-TR" sz="1100">
                          <a:effectLst/>
                          <a:latin typeface="Times New Roman"/>
                          <a:ea typeface="Calibri"/>
                          <a:cs typeface="Times New Roman"/>
                        </a:rPr>
                        <a:t>2) Ali </a:t>
                      </a:r>
                      <a:r>
                        <a:rPr lang="tr-TR" sz="1100">
                          <a:effectLst/>
                          <a:latin typeface="Calibri"/>
                          <a:ea typeface="Calibri"/>
                          <a:cs typeface="Times New Roman"/>
                        </a:rPr>
                        <a:t>kendisine tanıtılan sesle başlayan sözcüklerin hangi sesle başladığını söyler. </a:t>
                      </a:r>
                    </a:p>
                    <a:p>
                      <a:pPr>
                        <a:lnSpc>
                          <a:spcPct val="107000"/>
                        </a:lnSpc>
                        <a:spcAft>
                          <a:spcPts val="800"/>
                        </a:spcAft>
                      </a:pPr>
                      <a:r>
                        <a:rPr lang="tr-TR" sz="1400" b="1">
                          <a:effectLst/>
                          <a:latin typeface="Times New Roman"/>
                          <a:ea typeface="Calibri"/>
                          <a:cs typeface="Times New Roman"/>
                        </a:rPr>
                        <a:t> </a:t>
                      </a:r>
                      <a:endParaRPr lang="tr-TR" sz="1100">
                        <a:effectLst/>
                        <a:latin typeface="Calibri"/>
                        <a:ea typeface="Calibri"/>
                        <a:cs typeface="Times New Roman"/>
                      </a:endParaRPr>
                    </a:p>
                  </a:txBody>
                  <a:tcPr marL="68580" marR="68580" marT="0" marB="0"/>
                </a:tc>
                <a:tc>
                  <a:txBody>
                    <a:bodyPr/>
                    <a:lstStyle/>
                    <a:p>
                      <a:pPr>
                        <a:lnSpc>
                          <a:spcPct val="107000"/>
                        </a:lnSpc>
                        <a:spcAft>
                          <a:spcPts val="800"/>
                        </a:spcAft>
                      </a:pPr>
                      <a:r>
                        <a:rPr lang="tr-TR" sz="1100" dirty="0">
                          <a:effectLst/>
                          <a:latin typeface="Times New Roman"/>
                          <a:ea typeface="Calibri"/>
                          <a:cs typeface="Times New Roman"/>
                        </a:rPr>
                        <a:t>3/4</a:t>
                      </a:r>
                      <a:endParaRPr lang="tr-TR" sz="1100" dirty="0">
                        <a:effectLst/>
                        <a:latin typeface="Calibri"/>
                        <a:ea typeface="Calibri"/>
                        <a:cs typeface="Times New Roman"/>
                      </a:endParaRPr>
                    </a:p>
                  </a:txBody>
                  <a:tcPr marL="68580" marR="68580" marT="0" marB="0"/>
                </a:tc>
                <a:tc>
                  <a:txBody>
                    <a:bodyPr/>
                    <a:lstStyle/>
                    <a:p>
                      <a:pPr>
                        <a:lnSpc>
                          <a:spcPct val="107000"/>
                        </a:lnSpc>
                        <a:spcAft>
                          <a:spcPts val="800"/>
                        </a:spcAft>
                      </a:pPr>
                      <a:r>
                        <a:rPr lang="tr-TR" sz="1100" dirty="0">
                          <a:effectLst/>
                          <a:latin typeface="Times New Roman"/>
                          <a:ea typeface="Calibri"/>
                          <a:cs typeface="Times New Roman"/>
                        </a:rPr>
                        <a:t>Ali şimdi beni iyi dinle sana söylediğim kelimelerin hangisi  ‘’e’’ sesi ile başlıyor bana söyle.</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a) elek/yastık</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b)silgi/ev</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c)el/masa </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d)dolap/elma </a:t>
                      </a:r>
                      <a:endParaRPr lang="tr-TR" sz="1100" dirty="0">
                        <a:effectLst/>
                        <a:latin typeface="Calibri"/>
                        <a:ea typeface="Calibri"/>
                        <a:cs typeface="Times New Roman"/>
                      </a:endParaRPr>
                    </a:p>
                    <a:p>
                      <a:pPr>
                        <a:lnSpc>
                          <a:spcPct val="107000"/>
                        </a:lnSpc>
                        <a:spcAft>
                          <a:spcPts val="800"/>
                        </a:spcAft>
                      </a:pPr>
                      <a:r>
                        <a:rPr lang="tr-TR" sz="1100" dirty="0">
                          <a:effectLst/>
                          <a:latin typeface="Times New Roman"/>
                          <a:ea typeface="Calibri"/>
                          <a:cs typeface="Times New Roman"/>
                        </a:rPr>
                        <a:t> </a:t>
                      </a:r>
                      <a:endParaRPr lang="tr-TR" sz="1100" dirty="0">
                        <a:effectLst/>
                        <a:latin typeface="Calibri"/>
                        <a:ea typeface="Calibri"/>
                        <a:cs typeface="Times New Roman"/>
                      </a:endParaRPr>
                    </a:p>
                  </a:txBody>
                  <a:tcPr marL="68580" marR="68580" marT="0" marB="0"/>
                </a:tc>
              </a:tr>
            </a:tbl>
          </a:graphicData>
        </a:graphic>
      </p:graphicFrame>
      <p:sp>
        <p:nvSpPr>
          <p:cNvPr id="3" name="Başlık 2"/>
          <p:cNvSpPr>
            <a:spLocks noGrp="1"/>
          </p:cNvSpPr>
          <p:nvPr>
            <p:ph type="title"/>
          </p:nvPr>
        </p:nvSpPr>
        <p:spPr>
          <a:xfrm>
            <a:off x="457200" y="620688"/>
            <a:ext cx="8229600" cy="970368"/>
          </a:xfrm>
        </p:spPr>
        <p:txBody>
          <a:bodyPr>
            <a:normAutofit fontScale="90000"/>
          </a:bodyPr>
          <a:lstStyle/>
          <a:p>
            <a:r>
              <a:rPr lang="tr-TR" b="1" dirty="0"/>
              <a:t>“E” SESİNİ AYIRT ETME ÖLÇÜT BAĞIMLI ÖLÇÜ ARACI</a:t>
            </a:r>
            <a:r>
              <a:rPr lang="tr-TR" dirty="0"/>
              <a:t/>
            </a:r>
            <a:br>
              <a:rPr lang="tr-TR" dirty="0"/>
            </a:br>
            <a:endParaRPr lang="tr-TR" dirty="0"/>
          </a:p>
        </p:txBody>
      </p:sp>
    </p:spTree>
    <p:extLst>
      <p:ext uri="{BB962C8B-B14F-4D97-AF65-F5344CB8AC3E}">
        <p14:creationId xmlns:p14="http://schemas.microsoft.com/office/powerpoint/2010/main" val="3887317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tr-TR" dirty="0" smtClean="0"/>
              <a:t>DOĞRUDAN ÖĞRETİM</a:t>
            </a:r>
          </a:p>
          <a:p>
            <a:r>
              <a:rPr lang="tr-TR" dirty="0" smtClean="0"/>
              <a:t>SORU CEVAP</a:t>
            </a:r>
          </a:p>
          <a:p>
            <a:r>
              <a:rPr lang="tr-TR" dirty="0" smtClean="0"/>
              <a:t>GÖSTERİP YAPTIRMA</a:t>
            </a:r>
          </a:p>
          <a:p>
            <a:r>
              <a:rPr lang="tr-TR" dirty="0" smtClean="0"/>
              <a:t>ALIŞTIRMAYI ARTIRMA</a:t>
            </a:r>
          </a:p>
          <a:p>
            <a:r>
              <a:rPr lang="tr-TR" dirty="0" smtClean="0"/>
              <a:t>DİL DENEYİMİ YAKLAŞIMI</a:t>
            </a:r>
            <a:endParaRPr lang="tr-TR" dirty="0"/>
          </a:p>
        </p:txBody>
      </p:sp>
      <p:sp>
        <p:nvSpPr>
          <p:cNvPr id="3" name="Başlık 2"/>
          <p:cNvSpPr>
            <a:spLocks noGrp="1"/>
          </p:cNvSpPr>
          <p:nvPr>
            <p:ph type="title"/>
          </p:nvPr>
        </p:nvSpPr>
        <p:spPr/>
        <p:txBody>
          <a:bodyPr/>
          <a:lstStyle/>
          <a:p>
            <a:r>
              <a:rPr lang="tr-TR" dirty="0" smtClean="0"/>
              <a:t>ÖĞRETİM YÖNTEMİ ????</a:t>
            </a:r>
            <a:endParaRPr lang="tr-TR" dirty="0"/>
          </a:p>
        </p:txBody>
      </p:sp>
    </p:spTree>
    <p:extLst>
      <p:ext uri="{BB962C8B-B14F-4D97-AF65-F5344CB8AC3E}">
        <p14:creationId xmlns:p14="http://schemas.microsoft.com/office/powerpoint/2010/main" val="1664451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2276872"/>
            <a:ext cx="7408333" cy="3849291"/>
          </a:xfrm>
        </p:spPr>
        <p:txBody>
          <a:bodyPr/>
          <a:lstStyle/>
          <a:p>
            <a:pPr algn="just"/>
            <a:r>
              <a:rPr lang="tr-TR" dirty="0"/>
              <a:t>Öğretmen uygun öğretim süreçlerini belirledikten sonra, öğretime nasıl başlayacağı ve nasıl bitireceği, öğrenciye sunuyu nasıl yapacağı, ipuçlarını nasıl vereceği, ipuçlarını nasıl geri çekeceği, öğrenciye yönergeleri nasıl vereceği, doğru ve yanlış yanıtlara nasıl dönüt vereceği konusunda yazılı bir planlama yapmalıdır (</a:t>
            </a:r>
            <a:r>
              <a:rPr lang="tr-TR" dirty="0" err="1"/>
              <a:t>Stein</a:t>
            </a:r>
            <a:r>
              <a:rPr lang="tr-TR" dirty="0"/>
              <a:t> ve </a:t>
            </a:r>
            <a:r>
              <a:rPr lang="tr-TR" dirty="0" err="1"/>
              <a:t>diğ</a:t>
            </a:r>
            <a:r>
              <a:rPr lang="tr-TR" dirty="0"/>
              <a:t>., 1997; Gürsel 2017). </a:t>
            </a:r>
          </a:p>
        </p:txBody>
      </p:sp>
      <p:sp>
        <p:nvSpPr>
          <p:cNvPr id="3" name="Başlık 2"/>
          <p:cNvSpPr>
            <a:spLocks noGrp="1"/>
          </p:cNvSpPr>
          <p:nvPr>
            <p:ph type="title"/>
          </p:nvPr>
        </p:nvSpPr>
        <p:spPr/>
        <p:txBody>
          <a:bodyPr/>
          <a:lstStyle/>
          <a:p>
            <a:r>
              <a:rPr lang="tr-TR" dirty="0" smtClean="0"/>
              <a:t>ÖĞRETİMİ TASARLAMA</a:t>
            </a:r>
            <a:endParaRPr lang="tr-TR" dirty="0"/>
          </a:p>
        </p:txBody>
      </p:sp>
    </p:spTree>
    <p:extLst>
      <p:ext uri="{BB962C8B-B14F-4D97-AF65-F5344CB8AC3E}">
        <p14:creationId xmlns:p14="http://schemas.microsoft.com/office/powerpoint/2010/main" val="443290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algn="just"/>
            <a:r>
              <a:rPr lang="tr-TR" dirty="0"/>
              <a:t>Öğretim örneklerinin seçiminde dikkat edilmesi gereken </a:t>
            </a:r>
            <a:r>
              <a:rPr lang="tr-TR" dirty="0" smtClean="0"/>
              <a:t>nokta</a:t>
            </a:r>
            <a:r>
              <a:rPr lang="tr-TR" dirty="0"/>
              <a:t>, öğrencinin hemen öğrenmesine ve anlamasına hizmet edecek kolay örneklerle öğretime başlanması ve daha zor örneklere daha sonra </a:t>
            </a:r>
            <a:r>
              <a:rPr lang="tr-TR" dirty="0" smtClean="0"/>
              <a:t>geçilmesidir.</a:t>
            </a:r>
            <a:endParaRPr lang="tr-TR" dirty="0"/>
          </a:p>
        </p:txBody>
      </p:sp>
      <p:sp>
        <p:nvSpPr>
          <p:cNvPr id="3" name="Başlık 2"/>
          <p:cNvSpPr>
            <a:spLocks noGrp="1"/>
          </p:cNvSpPr>
          <p:nvPr>
            <p:ph type="title"/>
          </p:nvPr>
        </p:nvSpPr>
        <p:spPr/>
        <p:txBody>
          <a:bodyPr/>
          <a:lstStyle/>
          <a:p>
            <a:r>
              <a:rPr lang="tr-TR" dirty="0" smtClean="0"/>
              <a:t>ÖRNEKLERİ SEÇME</a:t>
            </a:r>
            <a:endParaRPr lang="tr-TR" dirty="0"/>
          </a:p>
        </p:txBody>
      </p:sp>
    </p:spTree>
    <p:extLst>
      <p:ext uri="{BB962C8B-B14F-4D97-AF65-F5344CB8AC3E}">
        <p14:creationId xmlns:p14="http://schemas.microsoft.com/office/powerpoint/2010/main" val="1448276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algn="just"/>
            <a:r>
              <a:rPr lang="tr-TR" dirty="0"/>
              <a:t>Araştırmalar düzenli olarak yapılan tekrar ve alıştırmaların öğrencilerin başarısını artırmada etkili olduğunu göstermektedir. </a:t>
            </a:r>
            <a:endParaRPr lang="tr-TR" dirty="0" smtClean="0"/>
          </a:p>
          <a:p>
            <a:pPr algn="just"/>
            <a:r>
              <a:rPr lang="tr-TR" dirty="0" smtClean="0"/>
              <a:t>Edinilen </a:t>
            </a:r>
            <a:r>
              <a:rPr lang="tr-TR" dirty="0"/>
              <a:t>becerilerin unutulmadan devam etmesi ve akıcı bir biçimde sergilenmesi için sistematik gözden geçirmeler ve tekrar alıştırmaları oldukça önemlidir</a:t>
            </a:r>
          </a:p>
        </p:txBody>
      </p:sp>
      <p:sp>
        <p:nvSpPr>
          <p:cNvPr id="3" name="Başlık 2"/>
          <p:cNvSpPr>
            <a:spLocks noGrp="1"/>
          </p:cNvSpPr>
          <p:nvPr>
            <p:ph type="title"/>
          </p:nvPr>
        </p:nvSpPr>
        <p:spPr>
          <a:xfrm>
            <a:off x="457200" y="548680"/>
            <a:ext cx="8229600" cy="1042376"/>
          </a:xfrm>
        </p:spPr>
        <p:txBody>
          <a:bodyPr>
            <a:normAutofit fontScale="90000"/>
          </a:bodyPr>
          <a:lstStyle/>
          <a:p>
            <a:r>
              <a:rPr lang="tr-TR" dirty="0"/>
              <a:t>Alıştırmaları planlama ve gözden geçirme</a:t>
            </a:r>
            <a:br>
              <a:rPr lang="tr-TR" dirty="0"/>
            </a:br>
            <a:endParaRPr lang="tr-TR" dirty="0"/>
          </a:p>
        </p:txBody>
      </p:sp>
    </p:spTree>
    <p:extLst>
      <p:ext uri="{BB962C8B-B14F-4D97-AF65-F5344CB8AC3E}">
        <p14:creationId xmlns:p14="http://schemas.microsoft.com/office/powerpoint/2010/main" val="3878002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7" y="2132856"/>
            <a:ext cx="8496944" cy="3993307"/>
          </a:xfrm>
        </p:spPr>
        <p:txBody>
          <a:bodyPr>
            <a:normAutofit fontScale="92500" lnSpcReduction="10000"/>
          </a:bodyPr>
          <a:lstStyle/>
          <a:p>
            <a:pPr algn="just"/>
            <a:r>
              <a:rPr lang="tr-TR" dirty="0"/>
              <a:t>Öğretimin planlaması için ihtiyaç duyulan bilgilerin toplanması amacıyla öğrenci performanslarının izlenmesi gerekir. Öğrencinin öğretim öncesindeki başlama düzeyini, öğretim sırasındaki ilerlemelerini, öğretim sonundaki düzeyini ve edindiği becerileri izlemek, öğrenci başarısını ve özelliklerini görme bakımından önemli bilgiyi sağlar. </a:t>
            </a:r>
            <a:endParaRPr lang="tr-TR" dirty="0" smtClean="0"/>
          </a:p>
          <a:p>
            <a:pPr algn="just"/>
            <a:r>
              <a:rPr lang="tr-TR" dirty="0" smtClean="0"/>
              <a:t>Öğretim </a:t>
            </a:r>
            <a:r>
              <a:rPr lang="tr-TR" dirty="0"/>
              <a:t>başlamadan yapılan değerlendirme ile öğretmen öğretime nereden başlayacağına karar verir. Öğretim sırasında yapılan değerlendirmeler öğrencinin yaptığı hataların belirlenmesi ve önlem alınması konusunda yol göstericidir. Öğretim sonunda yapılan değerlendirmelerden ise bir sonraki öğretim aşamasında ne yapacağına karar vermek için yararlanır</a:t>
            </a:r>
            <a:r>
              <a:rPr lang="tr-TR" dirty="0" smtClean="0"/>
              <a:t>.</a:t>
            </a:r>
          </a:p>
          <a:p>
            <a:endParaRPr lang="tr-TR" dirty="0"/>
          </a:p>
        </p:txBody>
      </p:sp>
      <p:sp>
        <p:nvSpPr>
          <p:cNvPr id="3" name="Başlık 2"/>
          <p:cNvSpPr>
            <a:spLocks noGrp="1"/>
          </p:cNvSpPr>
          <p:nvPr>
            <p:ph type="title"/>
          </p:nvPr>
        </p:nvSpPr>
        <p:spPr/>
        <p:txBody>
          <a:bodyPr>
            <a:normAutofit fontScale="90000"/>
          </a:bodyPr>
          <a:lstStyle/>
          <a:p>
            <a:r>
              <a:rPr lang="tr-TR" dirty="0" smtClean="0"/>
              <a:t>ÖĞRENCİ PERFORMANSINI İZLEME</a:t>
            </a:r>
            <a:endParaRPr lang="tr-TR" dirty="0"/>
          </a:p>
        </p:txBody>
      </p:sp>
    </p:spTree>
    <p:extLst>
      <p:ext uri="{BB962C8B-B14F-4D97-AF65-F5344CB8AC3E}">
        <p14:creationId xmlns:p14="http://schemas.microsoft.com/office/powerpoint/2010/main" val="3745401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algn="just"/>
            <a:r>
              <a:rPr lang="tr-TR" dirty="0"/>
              <a:t>Öğretim sırasında ve sonunda yapılan değerlendirmeleri yaparken değerlendirme örneklerinin seçimi oldukça önemlidir. </a:t>
            </a:r>
            <a:r>
              <a:rPr lang="tr-TR" dirty="0" smtClean="0"/>
              <a:t>Benzer </a:t>
            </a:r>
            <a:r>
              <a:rPr lang="tr-TR" dirty="0"/>
              <a:t>zorluk düzeyindeki örneklerle değerlendirme yapılmalıdır. </a:t>
            </a:r>
          </a:p>
          <a:p>
            <a:endParaRPr lang="tr-TR" dirty="0"/>
          </a:p>
        </p:txBody>
      </p:sp>
      <p:sp>
        <p:nvSpPr>
          <p:cNvPr id="3" name="Başlık 2"/>
          <p:cNvSpPr>
            <a:spLocks noGrp="1"/>
          </p:cNvSpPr>
          <p:nvPr>
            <p:ph type="title"/>
          </p:nvPr>
        </p:nvSpPr>
        <p:spPr/>
        <p:txBody>
          <a:bodyPr/>
          <a:lstStyle/>
          <a:p>
            <a:endParaRPr lang="tr-TR"/>
          </a:p>
        </p:txBody>
      </p:sp>
    </p:spTree>
    <p:extLst>
      <p:ext uri="{BB962C8B-B14F-4D97-AF65-F5344CB8AC3E}">
        <p14:creationId xmlns:p14="http://schemas.microsoft.com/office/powerpoint/2010/main" val="3588701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endParaRPr lang="tr-TR"/>
          </a:p>
        </p:txBody>
      </p:sp>
      <p:sp>
        <p:nvSpPr>
          <p:cNvPr id="3" name="Başlık 2"/>
          <p:cNvSpPr>
            <a:spLocks noGrp="1"/>
          </p:cNvSpPr>
          <p:nvPr>
            <p:ph type="title"/>
          </p:nvPr>
        </p:nvSpPr>
        <p:spPr/>
        <p:txBody>
          <a:bodyPr/>
          <a:lstStyle/>
          <a:p>
            <a:r>
              <a:rPr lang="tr-TR" dirty="0" smtClean="0"/>
              <a:t>TEŞEKKÜRLER…</a:t>
            </a:r>
            <a:endParaRPr lang="tr-TR" dirty="0"/>
          </a:p>
        </p:txBody>
      </p:sp>
    </p:spTree>
    <p:extLst>
      <p:ext uri="{BB962C8B-B14F-4D97-AF65-F5344CB8AC3E}">
        <p14:creationId xmlns:p14="http://schemas.microsoft.com/office/powerpoint/2010/main" val="29255366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alga Biçim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177</TotalTime>
  <Words>634</Words>
  <Application>Microsoft Office PowerPoint</Application>
  <PresentationFormat>Ekran Gösterisi (4:3)</PresentationFormat>
  <Paragraphs>80</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Dalga Biçimi</vt:lpstr>
      <vt:lpstr>Etkili Okuma Yazma Öğretimi için Planlama</vt:lpstr>
      <vt:lpstr>Etkili Okuma Yazma Öğretimi için Planlama</vt:lpstr>
      <vt:lpstr>PowerPoint Sunusu</vt:lpstr>
      <vt:lpstr>PLANLAMADA NASILIZ?</vt:lpstr>
      <vt:lpstr>PowerPoint Sunusu</vt:lpstr>
      <vt:lpstr>PowerPoint Sunusu</vt:lpstr>
      <vt:lpstr>PowerPoint Sunusu</vt:lpstr>
      <vt:lpstr>PowerPoint Sunusu</vt:lpstr>
      <vt:lpstr>PowerPoint Sunusu</vt:lpstr>
      <vt:lpstr>UZUN VE KISA DÖNEMLİ AMAÇLAR BELİRLEME</vt:lpstr>
      <vt:lpstr>“E” SESİNİ AYIRT ETME ÖLÇÜT BAĞIMLI ÖLÇÜ ARACI </vt:lpstr>
      <vt:lpstr>ÖĞRETİM YÖNTEMİ ????</vt:lpstr>
      <vt:lpstr>ÖĞRETİMİ TASARLAMA</vt:lpstr>
      <vt:lpstr>ÖRNEKLERİ SEÇME</vt:lpstr>
      <vt:lpstr>Alıştırmaları planlama ve gözden geçirme </vt:lpstr>
      <vt:lpstr>ÖĞRENCİ PERFORMANSINI İZLEME</vt:lpstr>
      <vt:lpstr>PowerPoint Sunusu</vt:lpstr>
      <vt:lpstr>TEŞEKKÜRLER…</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Etkili Matematik Öğretimi için Planlama</dc:title>
  <dc:creator>Hp</dc:creator>
  <cp:lastModifiedBy>Hp</cp:lastModifiedBy>
  <cp:revision>17</cp:revision>
  <dcterms:created xsi:type="dcterms:W3CDTF">2020-12-05T17:47:09Z</dcterms:created>
  <dcterms:modified xsi:type="dcterms:W3CDTF">2020-12-06T08:12:14Z</dcterms:modified>
</cp:coreProperties>
</file>